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Lst>
  <p:notesMasterIdLst>
    <p:notesMasterId r:id="rId52"/>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350"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AutoShape 1">
            <a:extLst>
              <a:ext uri="{FF2B5EF4-FFF2-40B4-BE49-F238E27FC236}">
                <a16:creationId xmlns:a16="http://schemas.microsoft.com/office/drawing/2014/main" id="{CE2F44F2-042D-4E00-8A61-67AD797C349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86" name="AutoShape 2">
            <a:extLst>
              <a:ext uri="{FF2B5EF4-FFF2-40B4-BE49-F238E27FC236}">
                <a16:creationId xmlns:a16="http://schemas.microsoft.com/office/drawing/2014/main" id="{8CEC3E36-F989-4C06-879D-F85166D350B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87" name="Text Box 3">
            <a:extLst>
              <a:ext uri="{FF2B5EF4-FFF2-40B4-BE49-F238E27FC236}">
                <a16:creationId xmlns:a16="http://schemas.microsoft.com/office/drawing/2014/main" id="{B4A2C939-2276-4D62-8445-140C5A52DB3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88" name="Rectangle 4">
            <a:extLst>
              <a:ext uri="{FF2B5EF4-FFF2-40B4-BE49-F238E27FC236}">
                <a16:creationId xmlns:a16="http://schemas.microsoft.com/office/drawing/2014/main" id="{A53B3CDD-CF18-4677-9E67-46D352A26385}"/>
              </a:ext>
            </a:extLst>
          </p:cNvPr>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cs typeface="Arial Unicode MS" charset="0"/>
              </a:defRPr>
            </a:lvl1pPr>
          </a:lstStyle>
          <a:p>
            <a:r>
              <a:rPr lang="it-IT" altLang="it-IT"/>
              <a:t>19/11/10</a:t>
            </a:r>
          </a:p>
        </p:txBody>
      </p:sp>
      <p:sp>
        <p:nvSpPr>
          <p:cNvPr id="16389" name="Rectangle 5">
            <a:extLst>
              <a:ext uri="{FF2B5EF4-FFF2-40B4-BE49-F238E27FC236}">
                <a16:creationId xmlns:a16="http://schemas.microsoft.com/office/drawing/2014/main" id="{8237D584-56FF-42CF-A2A6-CBBCB4C417CC}"/>
              </a:ext>
            </a:extLst>
          </p:cNvPr>
          <p:cNvSpPr>
            <a:spLocks noGrp="1" noChangeArrowheads="1"/>
          </p:cNvSpPr>
          <p:nvPr>
            <p:ph type="sldImg"/>
          </p:nvPr>
        </p:nvSpPr>
        <p:spPr bwMode="auto">
          <a:xfrm>
            <a:off x="1143000" y="685800"/>
            <a:ext cx="4568825" cy="342582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6390" name="Rectangle 6">
            <a:extLst>
              <a:ext uri="{FF2B5EF4-FFF2-40B4-BE49-F238E27FC236}">
                <a16:creationId xmlns:a16="http://schemas.microsoft.com/office/drawing/2014/main" id="{B90183BF-31EB-4792-8453-FA965B35E0D5}"/>
              </a:ext>
            </a:extLst>
          </p:cNvPr>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16391" name="Text Box 7">
            <a:extLst>
              <a:ext uri="{FF2B5EF4-FFF2-40B4-BE49-F238E27FC236}">
                <a16:creationId xmlns:a16="http://schemas.microsoft.com/office/drawing/2014/main" id="{9D3CDD73-D4F6-4A6C-AC83-C663E7331D76}"/>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92" name="Rectangle 8">
            <a:extLst>
              <a:ext uri="{FF2B5EF4-FFF2-40B4-BE49-F238E27FC236}">
                <a16:creationId xmlns:a16="http://schemas.microsoft.com/office/drawing/2014/main" id="{0D8C76AC-D33F-4BEC-B5BC-FC04696EB9B8}"/>
              </a:ext>
            </a:extLst>
          </p:cNvPr>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cs typeface="Arial Unicode MS" charset="0"/>
              </a:defRPr>
            </a:lvl1pPr>
          </a:lstStyle>
          <a:p>
            <a:fld id="{1C7BF2D3-A985-42CE-B1D7-3DBD3E40D2AF}"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6D7197B-1C5C-4625-BF82-8D26970E70B0}"/>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70DB2D15-C519-4D20-AFFE-6030751202A8}"/>
              </a:ext>
            </a:extLst>
          </p:cNvPr>
          <p:cNvSpPr>
            <a:spLocks noGrp="1" noChangeArrowheads="1"/>
          </p:cNvSpPr>
          <p:nvPr>
            <p:ph type="sldNum"/>
          </p:nvPr>
        </p:nvSpPr>
        <p:spPr>
          <a:ln/>
        </p:spPr>
        <p:txBody>
          <a:bodyPr/>
          <a:lstStyle/>
          <a:p>
            <a:fld id="{FAA6E65D-CF17-49AD-B680-D4203C7F77DB}" type="slidenum">
              <a:rPr lang="it-IT" altLang="it-IT"/>
              <a:pPr/>
              <a:t>1</a:t>
            </a:fld>
            <a:endParaRPr lang="it-IT" altLang="it-IT"/>
          </a:p>
        </p:txBody>
      </p:sp>
      <p:sp>
        <p:nvSpPr>
          <p:cNvPr id="54273" name="Rectangle 1">
            <a:extLst>
              <a:ext uri="{FF2B5EF4-FFF2-40B4-BE49-F238E27FC236}">
                <a16:creationId xmlns:a16="http://schemas.microsoft.com/office/drawing/2014/main" id="{71EB5D10-29D7-4A75-B890-880F19D13A5C}"/>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60732FA6-BAAC-46BE-AC8E-822DAFBBC32F}"/>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6AAC3D1-1CEC-43A7-AB8F-E1F7329963DA}"/>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8D8C2AE9-2186-4A16-8E39-D04A88C97ADB}"/>
              </a:ext>
            </a:extLst>
          </p:cNvPr>
          <p:cNvSpPr>
            <a:spLocks noGrp="1" noChangeArrowheads="1"/>
          </p:cNvSpPr>
          <p:nvPr>
            <p:ph type="sldNum"/>
          </p:nvPr>
        </p:nvSpPr>
        <p:spPr>
          <a:ln/>
        </p:spPr>
        <p:txBody>
          <a:bodyPr/>
          <a:lstStyle/>
          <a:p>
            <a:fld id="{1D0793A7-93EF-4778-8157-50AC6162745A}" type="slidenum">
              <a:rPr lang="it-IT" altLang="it-IT"/>
              <a:pPr/>
              <a:t>10</a:t>
            </a:fld>
            <a:endParaRPr lang="it-IT" altLang="it-IT"/>
          </a:p>
        </p:txBody>
      </p:sp>
      <p:sp>
        <p:nvSpPr>
          <p:cNvPr id="63489" name="Rectangle 1">
            <a:extLst>
              <a:ext uri="{FF2B5EF4-FFF2-40B4-BE49-F238E27FC236}">
                <a16:creationId xmlns:a16="http://schemas.microsoft.com/office/drawing/2014/main" id="{B6033227-A588-4E7F-BB59-82F88C033E1B}"/>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A3E07EC2-5498-41DE-A17E-681C710FBE9F}"/>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BEFB246-4A43-46AE-96EB-E0923765B43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09447AB6-0745-4E50-8D27-2F1FDBB32C55}"/>
              </a:ext>
            </a:extLst>
          </p:cNvPr>
          <p:cNvSpPr>
            <a:spLocks noGrp="1" noChangeArrowheads="1"/>
          </p:cNvSpPr>
          <p:nvPr>
            <p:ph type="sldNum"/>
          </p:nvPr>
        </p:nvSpPr>
        <p:spPr>
          <a:ln/>
        </p:spPr>
        <p:txBody>
          <a:bodyPr/>
          <a:lstStyle/>
          <a:p>
            <a:fld id="{EA212F2B-2F9E-4718-BE65-4D337A56BA0C}" type="slidenum">
              <a:rPr lang="it-IT" altLang="it-IT"/>
              <a:pPr/>
              <a:t>11</a:t>
            </a:fld>
            <a:endParaRPr lang="it-IT" altLang="it-IT"/>
          </a:p>
        </p:txBody>
      </p:sp>
      <p:sp>
        <p:nvSpPr>
          <p:cNvPr id="64513" name="Rectangle 1">
            <a:extLst>
              <a:ext uri="{FF2B5EF4-FFF2-40B4-BE49-F238E27FC236}">
                <a16:creationId xmlns:a16="http://schemas.microsoft.com/office/drawing/2014/main" id="{490BB751-DCD6-47D0-9CB5-E9D4DB67499F}"/>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C5316993-7994-4503-B3EC-99BCB71D0A04}"/>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91F02CE-E133-4E7B-B5A1-797CA59434F8}"/>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BA367961-C92D-4E08-A0D1-73D5E9FF1EC3}"/>
              </a:ext>
            </a:extLst>
          </p:cNvPr>
          <p:cNvSpPr>
            <a:spLocks noGrp="1" noChangeArrowheads="1"/>
          </p:cNvSpPr>
          <p:nvPr>
            <p:ph type="sldNum"/>
          </p:nvPr>
        </p:nvSpPr>
        <p:spPr>
          <a:ln/>
        </p:spPr>
        <p:txBody>
          <a:bodyPr/>
          <a:lstStyle/>
          <a:p>
            <a:fld id="{ACDA079B-AA73-4FC1-AA96-D8CB7DDA5694}" type="slidenum">
              <a:rPr lang="it-IT" altLang="it-IT"/>
              <a:pPr/>
              <a:t>12</a:t>
            </a:fld>
            <a:endParaRPr lang="it-IT" altLang="it-IT"/>
          </a:p>
        </p:txBody>
      </p:sp>
      <p:sp>
        <p:nvSpPr>
          <p:cNvPr id="65537" name="Rectangle 1">
            <a:extLst>
              <a:ext uri="{FF2B5EF4-FFF2-40B4-BE49-F238E27FC236}">
                <a16:creationId xmlns:a16="http://schemas.microsoft.com/office/drawing/2014/main" id="{6879EAEF-1F69-4BAC-AED2-D59D1EF60488}"/>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ED18DCEE-3776-4D6E-8C35-06183DB0A030}"/>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169E7A-2785-408D-9BE8-E98DE4AFF164}"/>
              </a:ext>
            </a:extLst>
          </p:cNvPr>
          <p:cNvSpPr>
            <a:spLocks noGrp="1" noChangeArrowheads="1"/>
          </p:cNvSpPr>
          <p:nvPr>
            <p:ph type="dt"/>
          </p:nvPr>
        </p:nvSpPr>
        <p:spPr>
          <a:ln/>
        </p:spPr>
        <p:txBody>
          <a:bodyPr/>
          <a:lstStyle/>
          <a:p>
            <a:r>
              <a:rPr lang="it-IT" altLang="it-IT"/>
              <a:t>19/11/10</a:t>
            </a:r>
          </a:p>
        </p:txBody>
      </p:sp>
      <p:sp>
        <p:nvSpPr>
          <p:cNvPr id="6" name="Rectangle 8">
            <a:extLst>
              <a:ext uri="{FF2B5EF4-FFF2-40B4-BE49-F238E27FC236}">
                <a16:creationId xmlns:a16="http://schemas.microsoft.com/office/drawing/2014/main" id="{A5464D13-48C8-4274-942E-68D4603CD68F}"/>
              </a:ext>
            </a:extLst>
          </p:cNvPr>
          <p:cNvSpPr>
            <a:spLocks noGrp="1" noChangeArrowheads="1"/>
          </p:cNvSpPr>
          <p:nvPr>
            <p:ph type="sldNum"/>
          </p:nvPr>
        </p:nvSpPr>
        <p:spPr>
          <a:ln/>
        </p:spPr>
        <p:txBody>
          <a:bodyPr/>
          <a:lstStyle/>
          <a:p>
            <a:fld id="{2EEBB38C-F6B3-4702-8B83-0007C23D9A48}" type="slidenum">
              <a:rPr lang="it-IT" altLang="it-IT"/>
              <a:pPr/>
              <a:t>13</a:t>
            </a:fld>
            <a:endParaRPr lang="it-IT" altLang="it-IT"/>
          </a:p>
        </p:txBody>
      </p:sp>
      <p:sp>
        <p:nvSpPr>
          <p:cNvPr id="66561" name="Text Box 1">
            <a:extLst>
              <a:ext uri="{FF2B5EF4-FFF2-40B4-BE49-F238E27FC236}">
                <a16:creationId xmlns:a16="http://schemas.microsoft.com/office/drawing/2014/main" id="{15F65003-2089-4C4A-87A8-538EA1D9716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fld id="{C4EF4DAE-90DD-4BFA-B589-9FBCA70191E3}" type="slidenum">
              <a:rPr lang="it-IT" altLang="it-IT" sz="1200">
                <a:latin typeface="Calibri" panose="020F0502020204030204" pitchFamily="34" charset="0"/>
              </a:rPr>
              <a:pPr algn="r">
                <a:buClrTx/>
                <a:buFontTx/>
                <a:buNone/>
              </a:pPr>
              <a:t>13</a:t>
            </a:fld>
            <a:endParaRPr lang="it-IT" altLang="it-IT" sz="1200">
              <a:latin typeface="Calibri" panose="020F0502020204030204" pitchFamily="34" charset="0"/>
            </a:endParaRPr>
          </a:p>
        </p:txBody>
      </p:sp>
      <p:sp>
        <p:nvSpPr>
          <p:cNvPr id="66562" name="Rectangle 2">
            <a:extLst>
              <a:ext uri="{FF2B5EF4-FFF2-40B4-BE49-F238E27FC236}">
                <a16:creationId xmlns:a16="http://schemas.microsoft.com/office/drawing/2014/main" id="{897C4D22-21B7-4C65-A921-1FABCD1ED660}"/>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Text Box 3">
            <a:extLst>
              <a:ext uri="{FF2B5EF4-FFF2-40B4-BE49-F238E27FC236}">
                <a16:creationId xmlns:a16="http://schemas.microsoft.com/office/drawing/2014/main" id="{F2FEC6DC-6C68-41D9-9B13-959ECE676C8B}"/>
              </a:ext>
            </a:extLst>
          </p:cNvPr>
          <p:cNvSpPr txBox="1">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Hemodynamic consequences of AF encompass loss of atrial kick and AF-induced tachycardia.</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Ventricular and atrial volume and pressure increases, along with a reduction in the propelling heart function, may lead to an activation during chronic fibrillation.</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Thus, if, on one hand,  paroxysmal AF can be considered a regional atrial heart disease,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On the other hand, systemic and regional neuroormonal activation during chronic AF may be compared to a systemic disease. To suggest a comparison which may better clarify this idea, I like thinking of a cancer with metastasis at distance.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7B26BE-CF1E-438A-9CA0-9E49EA890742}"/>
              </a:ext>
            </a:extLst>
          </p:cNvPr>
          <p:cNvSpPr>
            <a:spLocks noGrp="1" noChangeArrowheads="1"/>
          </p:cNvSpPr>
          <p:nvPr>
            <p:ph type="dt"/>
          </p:nvPr>
        </p:nvSpPr>
        <p:spPr>
          <a:ln/>
        </p:spPr>
        <p:txBody>
          <a:bodyPr/>
          <a:lstStyle/>
          <a:p>
            <a:r>
              <a:rPr lang="it-IT" altLang="it-IT"/>
              <a:t>19/11/10</a:t>
            </a:r>
          </a:p>
        </p:txBody>
      </p:sp>
      <p:sp>
        <p:nvSpPr>
          <p:cNvPr id="6" name="Rectangle 8">
            <a:extLst>
              <a:ext uri="{FF2B5EF4-FFF2-40B4-BE49-F238E27FC236}">
                <a16:creationId xmlns:a16="http://schemas.microsoft.com/office/drawing/2014/main" id="{6DFF8555-EEB1-4293-BC16-CEC6723EDB4E}"/>
              </a:ext>
            </a:extLst>
          </p:cNvPr>
          <p:cNvSpPr>
            <a:spLocks noGrp="1" noChangeArrowheads="1"/>
          </p:cNvSpPr>
          <p:nvPr>
            <p:ph type="sldNum"/>
          </p:nvPr>
        </p:nvSpPr>
        <p:spPr>
          <a:ln/>
        </p:spPr>
        <p:txBody>
          <a:bodyPr/>
          <a:lstStyle/>
          <a:p>
            <a:fld id="{44D3EFDA-4DBC-4828-BED8-B07698A4D77D}" type="slidenum">
              <a:rPr lang="it-IT" altLang="it-IT"/>
              <a:pPr/>
              <a:t>14</a:t>
            </a:fld>
            <a:endParaRPr lang="it-IT" altLang="it-IT"/>
          </a:p>
        </p:txBody>
      </p:sp>
      <p:sp>
        <p:nvSpPr>
          <p:cNvPr id="67585" name="Text Box 1">
            <a:extLst>
              <a:ext uri="{FF2B5EF4-FFF2-40B4-BE49-F238E27FC236}">
                <a16:creationId xmlns:a16="http://schemas.microsoft.com/office/drawing/2014/main" id="{7F859719-21C6-4608-8242-E569B4827DB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fld id="{8B5B4983-6F9D-420D-9B99-E776EE2C2F7D}" type="slidenum">
              <a:rPr lang="it-IT" altLang="it-IT" sz="1200">
                <a:latin typeface="Calibri" panose="020F0502020204030204" pitchFamily="34" charset="0"/>
              </a:rPr>
              <a:pPr algn="r">
                <a:buClrTx/>
                <a:buFontTx/>
                <a:buNone/>
              </a:pPr>
              <a:t>14</a:t>
            </a:fld>
            <a:endParaRPr lang="it-IT" altLang="it-IT" sz="1200">
              <a:latin typeface="Calibri" panose="020F0502020204030204" pitchFamily="34" charset="0"/>
            </a:endParaRPr>
          </a:p>
        </p:txBody>
      </p:sp>
      <p:sp>
        <p:nvSpPr>
          <p:cNvPr id="67586" name="Rectangle 2">
            <a:extLst>
              <a:ext uri="{FF2B5EF4-FFF2-40B4-BE49-F238E27FC236}">
                <a16:creationId xmlns:a16="http://schemas.microsoft.com/office/drawing/2014/main" id="{4171D44A-368A-410F-8B0A-6E439E100BF2}"/>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Text Box 3">
            <a:extLst>
              <a:ext uri="{FF2B5EF4-FFF2-40B4-BE49-F238E27FC236}">
                <a16:creationId xmlns:a16="http://schemas.microsoft.com/office/drawing/2014/main" id="{6B9436EF-0B94-44C1-AEFA-405C8ED4565D}"/>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ANP plays an integral role in the regulation of hydromineral homeostasis under normal and pathological conditions. ANP secretion is stimulated by volume expansion, supine posture, hypoxia, myocardial ischemia, and other factors. There is a positive correlation between ANP level, cardiac filling pressure, and renin level.</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Thus it is well understandable that several studies have found a significant raise in serum levels of ANP in AF. The increase of mRNA content of ANP parallels the one in synthesis and secretion of ANP, sometimes leading to the deposition of amyloid. </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After CPVA for patients with long-standing AF, we observed a reduction in diuresis in the first weeks after procedure, as well as an increase in congestive symptoms, such as dyspnoea. This phenomenon seems not to be related to AF recurrences, and we are testing the hypothesis that CPVA might affect atrial ANP synthesis, causing a rebound effect in patients with previous high ANP levels.</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In this case, temporary diuretic therapy might turn out to be beneficial in the post-procedure course, since it might reduce symptoms and prevent some recurrences acutely triggered by further atrial dilation.   </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BD288AB-9601-4727-8DB7-A898899B613B}"/>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022969BE-3349-4821-A7DB-D1F69C6C0B40}"/>
              </a:ext>
            </a:extLst>
          </p:cNvPr>
          <p:cNvSpPr>
            <a:spLocks noGrp="1" noChangeArrowheads="1"/>
          </p:cNvSpPr>
          <p:nvPr>
            <p:ph type="sldNum"/>
          </p:nvPr>
        </p:nvSpPr>
        <p:spPr>
          <a:ln/>
        </p:spPr>
        <p:txBody>
          <a:bodyPr/>
          <a:lstStyle/>
          <a:p>
            <a:fld id="{19EE3907-9015-4015-95F1-3FA532270C3A}" type="slidenum">
              <a:rPr lang="it-IT" altLang="it-IT"/>
              <a:pPr/>
              <a:t>15</a:t>
            </a:fld>
            <a:endParaRPr lang="it-IT" altLang="it-IT"/>
          </a:p>
        </p:txBody>
      </p:sp>
      <p:sp>
        <p:nvSpPr>
          <p:cNvPr id="68609" name="Rectangle 1">
            <a:extLst>
              <a:ext uri="{FF2B5EF4-FFF2-40B4-BE49-F238E27FC236}">
                <a16:creationId xmlns:a16="http://schemas.microsoft.com/office/drawing/2014/main" id="{61F0BF51-22F5-4811-B123-BFA438FA8A32}"/>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A9ED86CA-09FC-4F68-9889-7D9759F25B65}"/>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3C23B48-30CC-4800-9A17-135C7FAB12F8}"/>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D4FB4785-E351-468D-BF5D-D8603E6B3443}"/>
              </a:ext>
            </a:extLst>
          </p:cNvPr>
          <p:cNvSpPr>
            <a:spLocks noGrp="1" noChangeArrowheads="1"/>
          </p:cNvSpPr>
          <p:nvPr>
            <p:ph type="sldNum"/>
          </p:nvPr>
        </p:nvSpPr>
        <p:spPr>
          <a:ln/>
        </p:spPr>
        <p:txBody>
          <a:bodyPr/>
          <a:lstStyle/>
          <a:p>
            <a:fld id="{A09D8C95-0A14-475B-BC15-52BDDA3152D7}" type="slidenum">
              <a:rPr lang="it-IT" altLang="it-IT"/>
              <a:pPr/>
              <a:t>16</a:t>
            </a:fld>
            <a:endParaRPr lang="it-IT" altLang="it-IT"/>
          </a:p>
        </p:txBody>
      </p:sp>
      <p:sp>
        <p:nvSpPr>
          <p:cNvPr id="69633" name="Rectangle 1">
            <a:extLst>
              <a:ext uri="{FF2B5EF4-FFF2-40B4-BE49-F238E27FC236}">
                <a16:creationId xmlns:a16="http://schemas.microsoft.com/office/drawing/2014/main" id="{864E8C00-4916-404A-88BE-BDC95A1C6271}"/>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a:extLst>
              <a:ext uri="{FF2B5EF4-FFF2-40B4-BE49-F238E27FC236}">
                <a16:creationId xmlns:a16="http://schemas.microsoft.com/office/drawing/2014/main" id="{012795BF-7673-4DD4-8C65-0FE076087FE9}"/>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64CED16-387D-46A6-AE15-0CC2A997B53F}"/>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27F75029-5461-40EB-AA68-80D3B4330530}"/>
              </a:ext>
            </a:extLst>
          </p:cNvPr>
          <p:cNvSpPr>
            <a:spLocks noGrp="1" noChangeArrowheads="1"/>
          </p:cNvSpPr>
          <p:nvPr>
            <p:ph type="sldNum"/>
          </p:nvPr>
        </p:nvSpPr>
        <p:spPr>
          <a:ln/>
        </p:spPr>
        <p:txBody>
          <a:bodyPr/>
          <a:lstStyle/>
          <a:p>
            <a:fld id="{34444D5F-042C-4775-BDC4-A14A32172E35}" type="slidenum">
              <a:rPr lang="it-IT" altLang="it-IT"/>
              <a:pPr/>
              <a:t>17</a:t>
            </a:fld>
            <a:endParaRPr lang="it-IT" altLang="it-IT"/>
          </a:p>
        </p:txBody>
      </p:sp>
      <p:sp>
        <p:nvSpPr>
          <p:cNvPr id="70657" name="Rectangle 1">
            <a:extLst>
              <a:ext uri="{FF2B5EF4-FFF2-40B4-BE49-F238E27FC236}">
                <a16:creationId xmlns:a16="http://schemas.microsoft.com/office/drawing/2014/main" id="{E69D711C-D4D8-4555-A60A-602239BEB1EE}"/>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63DC1D49-3CA4-4FA3-9E4B-13D3E81AC597}"/>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1FF84EF-132A-41D6-9A22-9B567CA1EF40}"/>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999EA068-C61E-4CC2-8D42-995464D175CB}"/>
              </a:ext>
            </a:extLst>
          </p:cNvPr>
          <p:cNvSpPr>
            <a:spLocks noGrp="1" noChangeArrowheads="1"/>
          </p:cNvSpPr>
          <p:nvPr>
            <p:ph type="sldNum"/>
          </p:nvPr>
        </p:nvSpPr>
        <p:spPr>
          <a:ln/>
        </p:spPr>
        <p:txBody>
          <a:bodyPr/>
          <a:lstStyle/>
          <a:p>
            <a:fld id="{A103180C-47BF-4896-A9DD-D004A2E32C2D}" type="slidenum">
              <a:rPr lang="it-IT" altLang="it-IT"/>
              <a:pPr/>
              <a:t>18</a:t>
            </a:fld>
            <a:endParaRPr lang="it-IT" altLang="it-IT"/>
          </a:p>
        </p:txBody>
      </p:sp>
      <p:sp>
        <p:nvSpPr>
          <p:cNvPr id="71681" name="Rectangle 1">
            <a:extLst>
              <a:ext uri="{FF2B5EF4-FFF2-40B4-BE49-F238E27FC236}">
                <a16:creationId xmlns:a16="http://schemas.microsoft.com/office/drawing/2014/main" id="{27007591-E65D-47C4-9098-D13EA53D186F}"/>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E90FEFC2-FC38-45BE-8CED-EF385C72377E}"/>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7DF045F-AEC7-4F51-A11B-77ED6863F427}"/>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AE5ADA3F-75B1-4817-8B4A-8CBC5FC2A040}"/>
              </a:ext>
            </a:extLst>
          </p:cNvPr>
          <p:cNvSpPr>
            <a:spLocks noGrp="1" noChangeArrowheads="1"/>
          </p:cNvSpPr>
          <p:nvPr>
            <p:ph type="sldNum"/>
          </p:nvPr>
        </p:nvSpPr>
        <p:spPr>
          <a:ln/>
        </p:spPr>
        <p:txBody>
          <a:bodyPr/>
          <a:lstStyle/>
          <a:p>
            <a:fld id="{DA01EBC0-3A50-4BBB-8242-553B8070DB0E}" type="slidenum">
              <a:rPr lang="it-IT" altLang="it-IT"/>
              <a:pPr/>
              <a:t>19</a:t>
            </a:fld>
            <a:endParaRPr lang="it-IT" altLang="it-IT"/>
          </a:p>
        </p:txBody>
      </p:sp>
      <p:sp>
        <p:nvSpPr>
          <p:cNvPr id="72705" name="Rectangle 1">
            <a:extLst>
              <a:ext uri="{FF2B5EF4-FFF2-40B4-BE49-F238E27FC236}">
                <a16:creationId xmlns:a16="http://schemas.microsoft.com/office/drawing/2014/main" id="{B7CD4908-EAB1-4744-83CF-80B08EDBCDBF}"/>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76909BA5-C820-4C25-B554-001FF18EEFB7}"/>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8DF93B6-60BA-4F3A-B837-C88B141CC762}"/>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CC542799-A0F4-4E7A-B534-8EF689B0F970}"/>
              </a:ext>
            </a:extLst>
          </p:cNvPr>
          <p:cNvSpPr>
            <a:spLocks noGrp="1" noChangeArrowheads="1"/>
          </p:cNvSpPr>
          <p:nvPr>
            <p:ph type="sldNum"/>
          </p:nvPr>
        </p:nvSpPr>
        <p:spPr>
          <a:ln/>
        </p:spPr>
        <p:txBody>
          <a:bodyPr/>
          <a:lstStyle/>
          <a:p>
            <a:fld id="{231BB63A-DCB9-4589-8301-1D4DFA8852F0}" type="slidenum">
              <a:rPr lang="it-IT" altLang="it-IT"/>
              <a:pPr/>
              <a:t>2</a:t>
            </a:fld>
            <a:endParaRPr lang="it-IT" altLang="it-IT"/>
          </a:p>
        </p:txBody>
      </p:sp>
      <p:sp>
        <p:nvSpPr>
          <p:cNvPr id="55297" name="Rectangle 1">
            <a:extLst>
              <a:ext uri="{FF2B5EF4-FFF2-40B4-BE49-F238E27FC236}">
                <a16:creationId xmlns:a16="http://schemas.microsoft.com/office/drawing/2014/main" id="{B17EF9F8-11EE-46AF-9147-5B5AFDA9AA9F}"/>
              </a:ext>
            </a:extLst>
          </p:cNvPr>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7590D479-DADD-4ECC-AA11-A667CF4546A8}"/>
              </a:ext>
            </a:extLst>
          </p:cNvPr>
          <p:cNvSpPr txBox="1">
            <a:spLocks noChangeArrowheads="1"/>
          </p:cNvSpPr>
          <p:nvPr>
            <p:ph type="body" idx="1"/>
          </p:nvPr>
        </p:nvSpPr>
        <p:spPr bwMode="auto">
          <a:xfrm>
            <a:off x="685800" y="4343400"/>
            <a:ext cx="54848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65AC1F0-2CA8-43B2-B357-E3DCEB2AD81C}"/>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5D423C2F-051F-4E6C-AA08-AD420271831F}"/>
              </a:ext>
            </a:extLst>
          </p:cNvPr>
          <p:cNvSpPr>
            <a:spLocks noGrp="1" noChangeArrowheads="1"/>
          </p:cNvSpPr>
          <p:nvPr>
            <p:ph type="sldNum"/>
          </p:nvPr>
        </p:nvSpPr>
        <p:spPr>
          <a:ln/>
        </p:spPr>
        <p:txBody>
          <a:bodyPr/>
          <a:lstStyle/>
          <a:p>
            <a:fld id="{446B6FA4-9CBA-44A7-846E-1D581A18350B}" type="slidenum">
              <a:rPr lang="it-IT" altLang="it-IT"/>
              <a:pPr/>
              <a:t>20</a:t>
            </a:fld>
            <a:endParaRPr lang="it-IT" altLang="it-IT"/>
          </a:p>
        </p:txBody>
      </p:sp>
      <p:sp>
        <p:nvSpPr>
          <p:cNvPr id="73729" name="Rectangle 1">
            <a:extLst>
              <a:ext uri="{FF2B5EF4-FFF2-40B4-BE49-F238E27FC236}">
                <a16:creationId xmlns:a16="http://schemas.microsoft.com/office/drawing/2014/main" id="{F88F3B37-5A55-4920-8DBE-828659D0DA27}"/>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a:extLst>
              <a:ext uri="{FF2B5EF4-FFF2-40B4-BE49-F238E27FC236}">
                <a16:creationId xmlns:a16="http://schemas.microsoft.com/office/drawing/2014/main" id="{995E065E-0DD2-45B1-A8EA-D42E59813E43}"/>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836FD16-C63C-4001-8EE0-6490C3AF5F62}"/>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D2BE8EA2-059E-4FAE-81A4-122D44476C9A}"/>
              </a:ext>
            </a:extLst>
          </p:cNvPr>
          <p:cNvSpPr>
            <a:spLocks noGrp="1" noChangeArrowheads="1"/>
          </p:cNvSpPr>
          <p:nvPr>
            <p:ph type="sldNum"/>
          </p:nvPr>
        </p:nvSpPr>
        <p:spPr>
          <a:ln/>
        </p:spPr>
        <p:txBody>
          <a:bodyPr/>
          <a:lstStyle/>
          <a:p>
            <a:fld id="{AF1A2B8A-7287-47F1-BAF4-EFC3BBFD8447}" type="slidenum">
              <a:rPr lang="it-IT" altLang="it-IT"/>
              <a:pPr/>
              <a:t>21</a:t>
            </a:fld>
            <a:endParaRPr lang="it-IT" altLang="it-IT"/>
          </a:p>
        </p:txBody>
      </p:sp>
      <p:sp>
        <p:nvSpPr>
          <p:cNvPr id="74753" name="Rectangle 1">
            <a:extLst>
              <a:ext uri="{FF2B5EF4-FFF2-40B4-BE49-F238E27FC236}">
                <a16:creationId xmlns:a16="http://schemas.microsoft.com/office/drawing/2014/main" id="{A58D097A-5E21-4D6E-B519-18D0326576C1}"/>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a:extLst>
              <a:ext uri="{FF2B5EF4-FFF2-40B4-BE49-F238E27FC236}">
                <a16:creationId xmlns:a16="http://schemas.microsoft.com/office/drawing/2014/main" id="{30844CBE-E801-482D-81E3-410ADCF34133}"/>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1AE3F84-990C-46FC-9D27-5B1E1F1BD784}"/>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A95AD996-F9FA-4C3B-899D-F7D10CA5EF86}"/>
              </a:ext>
            </a:extLst>
          </p:cNvPr>
          <p:cNvSpPr>
            <a:spLocks noGrp="1" noChangeArrowheads="1"/>
          </p:cNvSpPr>
          <p:nvPr>
            <p:ph type="sldNum"/>
          </p:nvPr>
        </p:nvSpPr>
        <p:spPr>
          <a:ln/>
        </p:spPr>
        <p:txBody>
          <a:bodyPr/>
          <a:lstStyle/>
          <a:p>
            <a:fld id="{3F950B80-03DC-4E5E-B2EF-0D4F6CD7A5BE}" type="slidenum">
              <a:rPr lang="it-IT" altLang="it-IT"/>
              <a:pPr/>
              <a:t>22</a:t>
            </a:fld>
            <a:endParaRPr lang="it-IT" altLang="it-IT"/>
          </a:p>
        </p:txBody>
      </p:sp>
      <p:sp>
        <p:nvSpPr>
          <p:cNvPr id="75777" name="Rectangle 1">
            <a:extLst>
              <a:ext uri="{FF2B5EF4-FFF2-40B4-BE49-F238E27FC236}">
                <a16:creationId xmlns:a16="http://schemas.microsoft.com/office/drawing/2014/main" id="{D300E374-2CE5-4622-A41F-AF643E5EDC5C}"/>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a:extLst>
              <a:ext uri="{FF2B5EF4-FFF2-40B4-BE49-F238E27FC236}">
                <a16:creationId xmlns:a16="http://schemas.microsoft.com/office/drawing/2014/main" id="{AD4A2451-D2E2-4DB1-ADE3-E1FC551B7807}"/>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3440C7E-9E68-4E16-AAAF-7E0D346C8BA8}"/>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5B8D51C5-A8DF-4FBF-BE4C-81B82AF30D51}"/>
              </a:ext>
            </a:extLst>
          </p:cNvPr>
          <p:cNvSpPr>
            <a:spLocks noGrp="1" noChangeArrowheads="1"/>
          </p:cNvSpPr>
          <p:nvPr>
            <p:ph type="sldNum"/>
          </p:nvPr>
        </p:nvSpPr>
        <p:spPr>
          <a:ln/>
        </p:spPr>
        <p:txBody>
          <a:bodyPr/>
          <a:lstStyle/>
          <a:p>
            <a:fld id="{E9C4F062-2473-4E6A-9337-FE86539EDAEF}" type="slidenum">
              <a:rPr lang="it-IT" altLang="it-IT"/>
              <a:pPr/>
              <a:t>23</a:t>
            </a:fld>
            <a:endParaRPr lang="it-IT" altLang="it-IT"/>
          </a:p>
        </p:txBody>
      </p:sp>
      <p:sp>
        <p:nvSpPr>
          <p:cNvPr id="76801" name="Rectangle 1">
            <a:extLst>
              <a:ext uri="{FF2B5EF4-FFF2-40B4-BE49-F238E27FC236}">
                <a16:creationId xmlns:a16="http://schemas.microsoft.com/office/drawing/2014/main" id="{902255FC-1712-4719-B96E-AABDA0686D0A}"/>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a:extLst>
              <a:ext uri="{FF2B5EF4-FFF2-40B4-BE49-F238E27FC236}">
                <a16:creationId xmlns:a16="http://schemas.microsoft.com/office/drawing/2014/main" id="{AD0A2F99-8669-47FD-BDD9-6C0CA9688356}"/>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D24BAFE-E326-4E01-B6DE-F69C9B97B54B}"/>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DDF3BB86-8981-4076-8C9E-0C7B1361EDCB}"/>
              </a:ext>
            </a:extLst>
          </p:cNvPr>
          <p:cNvSpPr>
            <a:spLocks noGrp="1" noChangeArrowheads="1"/>
          </p:cNvSpPr>
          <p:nvPr>
            <p:ph type="sldNum"/>
          </p:nvPr>
        </p:nvSpPr>
        <p:spPr>
          <a:ln/>
        </p:spPr>
        <p:txBody>
          <a:bodyPr/>
          <a:lstStyle/>
          <a:p>
            <a:fld id="{BAC6CEBB-0A7A-49C4-BC95-F7D4245549BF}" type="slidenum">
              <a:rPr lang="it-IT" altLang="it-IT"/>
              <a:pPr/>
              <a:t>24</a:t>
            </a:fld>
            <a:endParaRPr lang="it-IT" altLang="it-IT"/>
          </a:p>
        </p:txBody>
      </p:sp>
      <p:sp>
        <p:nvSpPr>
          <p:cNvPr id="77825" name="Rectangle 1">
            <a:extLst>
              <a:ext uri="{FF2B5EF4-FFF2-40B4-BE49-F238E27FC236}">
                <a16:creationId xmlns:a16="http://schemas.microsoft.com/office/drawing/2014/main" id="{F5A79D94-3F3B-405A-803F-C6B84240B824}"/>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a:extLst>
              <a:ext uri="{FF2B5EF4-FFF2-40B4-BE49-F238E27FC236}">
                <a16:creationId xmlns:a16="http://schemas.microsoft.com/office/drawing/2014/main" id="{A817BF11-9B64-4D2D-9C9F-14F4683C3F7A}"/>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180C1D3-504D-4458-86FF-8AF6B691CDBB}"/>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AFE1A333-7327-419A-A308-9464EFC4B0DF}"/>
              </a:ext>
            </a:extLst>
          </p:cNvPr>
          <p:cNvSpPr>
            <a:spLocks noGrp="1" noChangeArrowheads="1"/>
          </p:cNvSpPr>
          <p:nvPr>
            <p:ph type="sldNum"/>
          </p:nvPr>
        </p:nvSpPr>
        <p:spPr>
          <a:ln/>
        </p:spPr>
        <p:txBody>
          <a:bodyPr/>
          <a:lstStyle/>
          <a:p>
            <a:fld id="{0799B781-16E6-474D-B5F3-686FA5FF1E27}" type="slidenum">
              <a:rPr lang="it-IT" altLang="it-IT"/>
              <a:pPr/>
              <a:t>25</a:t>
            </a:fld>
            <a:endParaRPr lang="it-IT" altLang="it-IT"/>
          </a:p>
        </p:txBody>
      </p:sp>
      <p:sp>
        <p:nvSpPr>
          <p:cNvPr id="78849" name="Rectangle 1">
            <a:extLst>
              <a:ext uri="{FF2B5EF4-FFF2-40B4-BE49-F238E27FC236}">
                <a16:creationId xmlns:a16="http://schemas.microsoft.com/office/drawing/2014/main" id="{E42DDAAD-6A3C-4B0A-A065-B92295D5E935}"/>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a:extLst>
              <a:ext uri="{FF2B5EF4-FFF2-40B4-BE49-F238E27FC236}">
                <a16:creationId xmlns:a16="http://schemas.microsoft.com/office/drawing/2014/main" id="{9FD8C540-43AD-4BDB-B942-976704C5DE98}"/>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67A85A3-001D-4CD3-935A-C07B7A56C3D0}"/>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E267663B-6481-422F-BD08-6DF7CA17E555}"/>
              </a:ext>
            </a:extLst>
          </p:cNvPr>
          <p:cNvSpPr>
            <a:spLocks noGrp="1" noChangeArrowheads="1"/>
          </p:cNvSpPr>
          <p:nvPr>
            <p:ph type="sldNum"/>
          </p:nvPr>
        </p:nvSpPr>
        <p:spPr>
          <a:ln/>
        </p:spPr>
        <p:txBody>
          <a:bodyPr/>
          <a:lstStyle/>
          <a:p>
            <a:fld id="{A682984C-932A-4139-86E2-59A134F72E06}" type="slidenum">
              <a:rPr lang="it-IT" altLang="it-IT"/>
              <a:pPr/>
              <a:t>26</a:t>
            </a:fld>
            <a:endParaRPr lang="it-IT" altLang="it-IT"/>
          </a:p>
        </p:txBody>
      </p:sp>
      <p:sp>
        <p:nvSpPr>
          <p:cNvPr id="79873" name="Rectangle 1">
            <a:extLst>
              <a:ext uri="{FF2B5EF4-FFF2-40B4-BE49-F238E27FC236}">
                <a16:creationId xmlns:a16="http://schemas.microsoft.com/office/drawing/2014/main" id="{3D83F1C9-8A88-4762-A075-840AA8BAA64C}"/>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a:extLst>
              <a:ext uri="{FF2B5EF4-FFF2-40B4-BE49-F238E27FC236}">
                <a16:creationId xmlns:a16="http://schemas.microsoft.com/office/drawing/2014/main" id="{7C15F4BB-2D03-4A1C-B5FF-F3F711BEA199}"/>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791F497-CFA7-404A-8464-6CA1D674E752}"/>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27A1E913-FF2D-4DA6-890E-3C83AD81D2C2}"/>
              </a:ext>
            </a:extLst>
          </p:cNvPr>
          <p:cNvSpPr>
            <a:spLocks noGrp="1" noChangeArrowheads="1"/>
          </p:cNvSpPr>
          <p:nvPr>
            <p:ph type="sldNum"/>
          </p:nvPr>
        </p:nvSpPr>
        <p:spPr>
          <a:ln/>
        </p:spPr>
        <p:txBody>
          <a:bodyPr/>
          <a:lstStyle/>
          <a:p>
            <a:fld id="{80A48127-3766-42DE-BAD3-52CA8A76A875}" type="slidenum">
              <a:rPr lang="it-IT" altLang="it-IT"/>
              <a:pPr/>
              <a:t>27</a:t>
            </a:fld>
            <a:endParaRPr lang="it-IT" altLang="it-IT"/>
          </a:p>
        </p:txBody>
      </p:sp>
      <p:sp>
        <p:nvSpPr>
          <p:cNvPr id="80897" name="Rectangle 1">
            <a:extLst>
              <a:ext uri="{FF2B5EF4-FFF2-40B4-BE49-F238E27FC236}">
                <a16:creationId xmlns:a16="http://schemas.microsoft.com/office/drawing/2014/main" id="{58AD6876-D52E-4377-8D91-18990F04E94F}"/>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a:extLst>
              <a:ext uri="{FF2B5EF4-FFF2-40B4-BE49-F238E27FC236}">
                <a16:creationId xmlns:a16="http://schemas.microsoft.com/office/drawing/2014/main" id="{0C3F6C7B-4A1E-46FA-A97A-DB84D7B3240A}"/>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8362DD6-2640-4755-B62F-718E98FFA8E4}"/>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DF6A5012-C53A-4D77-A5AB-24EA5349F0E3}"/>
              </a:ext>
            </a:extLst>
          </p:cNvPr>
          <p:cNvSpPr>
            <a:spLocks noGrp="1" noChangeArrowheads="1"/>
          </p:cNvSpPr>
          <p:nvPr>
            <p:ph type="sldNum"/>
          </p:nvPr>
        </p:nvSpPr>
        <p:spPr>
          <a:ln/>
        </p:spPr>
        <p:txBody>
          <a:bodyPr/>
          <a:lstStyle/>
          <a:p>
            <a:fld id="{719D22F6-9CD5-49FB-AD80-AD21E3DCEAAF}" type="slidenum">
              <a:rPr lang="it-IT" altLang="it-IT"/>
              <a:pPr/>
              <a:t>28</a:t>
            </a:fld>
            <a:endParaRPr lang="it-IT" altLang="it-IT"/>
          </a:p>
        </p:txBody>
      </p:sp>
      <p:sp>
        <p:nvSpPr>
          <p:cNvPr id="81921" name="Rectangle 1">
            <a:extLst>
              <a:ext uri="{FF2B5EF4-FFF2-40B4-BE49-F238E27FC236}">
                <a16:creationId xmlns:a16="http://schemas.microsoft.com/office/drawing/2014/main" id="{19DC222A-09AB-46B3-9967-695B9D4F127B}"/>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a:extLst>
              <a:ext uri="{FF2B5EF4-FFF2-40B4-BE49-F238E27FC236}">
                <a16:creationId xmlns:a16="http://schemas.microsoft.com/office/drawing/2014/main" id="{07219777-3E7F-4955-AA30-97D40C27616F}"/>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B6E79A2-6F8B-490B-86B1-AD56569FB5B8}"/>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0A587937-F693-4AE1-B00F-3E36B526B726}"/>
              </a:ext>
            </a:extLst>
          </p:cNvPr>
          <p:cNvSpPr>
            <a:spLocks noGrp="1" noChangeArrowheads="1"/>
          </p:cNvSpPr>
          <p:nvPr>
            <p:ph type="sldNum"/>
          </p:nvPr>
        </p:nvSpPr>
        <p:spPr>
          <a:ln/>
        </p:spPr>
        <p:txBody>
          <a:bodyPr/>
          <a:lstStyle/>
          <a:p>
            <a:fld id="{7001D517-DC68-410A-81F0-647541BB5775}" type="slidenum">
              <a:rPr lang="it-IT" altLang="it-IT"/>
              <a:pPr/>
              <a:t>29</a:t>
            </a:fld>
            <a:endParaRPr lang="it-IT" altLang="it-IT"/>
          </a:p>
        </p:txBody>
      </p:sp>
      <p:sp>
        <p:nvSpPr>
          <p:cNvPr id="82945" name="Rectangle 1">
            <a:extLst>
              <a:ext uri="{FF2B5EF4-FFF2-40B4-BE49-F238E27FC236}">
                <a16:creationId xmlns:a16="http://schemas.microsoft.com/office/drawing/2014/main" id="{B2FD40A8-7D97-4F0E-934A-F9EAA0F45C58}"/>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a:extLst>
              <a:ext uri="{FF2B5EF4-FFF2-40B4-BE49-F238E27FC236}">
                <a16:creationId xmlns:a16="http://schemas.microsoft.com/office/drawing/2014/main" id="{C1F2F9B3-010A-488A-88FA-1DA3AF284369}"/>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16567C5-33DA-44A9-A534-2458B1A8A94A}"/>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E0A3C83D-D38C-4F47-B22B-AA9E58436B90}"/>
              </a:ext>
            </a:extLst>
          </p:cNvPr>
          <p:cNvSpPr>
            <a:spLocks noGrp="1" noChangeArrowheads="1"/>
          </p:cNvSpPr>
          <p:nvPr>
            <p:ph type="sldNum"/>
          </p:nvPr>
        </p:nvSpPr>
        <p:spPr>
          <a:ln/>
        </p:spPr>
        <p:txBody>
          <a:bodyPr/>
          <a:lstStyle/>
          <a:p>
            <a:fld id="{D28013A3-4626-40C1-9C9B-2DFA41AC96E0}" type="slidenum">
              <a:rPr lang="it-IT" altLang="it-IT"/>
              <a:pPr/>
              <a:t>3</a:t>
            </a:fld>
            <a:endParaRPr lang="it-IT" altLang="it-IT"/>
          </a:p>
        </p:txBody>
      </p:sp>
      <p:sp>
        <p:nvSpPr>
          <p:cNvPr id="56321" name="Rectangle 1">
            <a:extLst>
              <a:ext uri="{FF2B5EF4-FFF2-40B4-BE49-F238E27FC236}">
                <a16:creationId xmlns:a16="http://schemas.microsoft.com/office/drawing/2014/main" id="{9D3D6F10-4144-46AF-AB3B-C42F9F650A24}"/>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F6EFEC5D-6B62-4147-811F-91392290953C}"/>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4C16C17-CBA1-4F38-99E5-F264B1B7303B}"/>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4B06B039-6EB8-472B-9A65-6DA6D354E93D}"/>
              </a:ext>
            </a:extLst>
          </p:cNvPr>
          <p:cNvSpPr>
            <a:spLocks noGrp="1" noChangeArrowheads="1"/>
          </p:cNvSpPr>
          <p:nvPr>
            <p:ph type="sldNum"/>
          </p:nvPr>
        </p:nvSpPr>
        <p:spPr>
          <a:ln/>
        </p:spPr>
        <p:txBody>
          <a:bodyPr/>
          <a:lstStyle/>
          <a:p>
            <a:fld id="{70AC7114-6CCC-41EC-9DEE-DFB1125642B8}" type="slidenum">
              <a:rPr lang="it-IT" altLang="it-IT"/>
              <a:pPr/>
              <a:t>30</a:t>
            </a:fld>
            <a:endParaRPr lang="it-IT" altLang="it-IT"/>
          </a:p>
        </p:txBody>
      </p:sp>
      <p:sp>
        <p:nvSpPr>
          <p:cNvPr id="83969" name="Rectangle 1">
            <a:extLst>
              <a:ext uri="{FF2B5EF4-FFF2-40B4-BE49-F238E27FC236}">
                <a16:creationId xmlns:a16="http://schemas.microsoft.com/office/drawing/2014/main" id="{013221F7-DFBF-4AEE-8031-4F156982ACC1}"/>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a:extLst>
              <a:ext uri="{FF2B5EF4-FFF2-40B4-BE49-F238E27FC236}">
                <a16:creationId xmlns:a16="http://schemas.microsoft.com/office/drawing/2014/main" id="{D93B3216-09E1-481F-ABEC-640DF093727F}"/>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07F14D3-7129-4BDF-9A2B-F6F3A9C64A5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EC638CB0-CC5F-44C3-AC31-AE23566F3511}"/>
              </a:ext>
            </a:extLst>
          </p:cNvPr>
          <p:cNvSpPr>
            <a:spLocks noGrp="1" noChangeArrowheads="1"/>
          </p:cNvSpPr>
          <p:nvPr>
            <p:ph type="sldNum"/>
          </p:nvPr>
        </p:nvSpPr>
        <p:spPr>
          <a:ln/>
        </p:spPr>
        <p:txBody>
          <a:bodyPr/>
          <a:lstStyle/>
          <a:p>
            <a:fld id="{980C86C9-8F9E-483E-B35F-CA6E66010BAA}" type="slidenum">
              <a:rPr lang="it-IT" altLang="it-IT"/>
              <a:pPr/>
              <a:t>31</a:t>
            </a:fld>
            <a:endParaRPr lang="it-IT" altLang="it-IT"/>
          </a:p>
        </p:txBody>
      </p:sp>
      <p:sp>
        <p:nvSpPr>
          <p:cNvPr id="84993" name="Rectangle 1">
            <a:extLst>
              <a:ext uri="{FF2B5EF4-FFF2-40B4-BE49-F238E27FC236}">
                <a16:creationId xmlns:a16="http://schemas.microsoft.com/office/drawing/2014/main" id="{8A9D189C-EE33-4CCE-965A-788C324551E8}"/>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a:extLst>
              <a:ext uri="{FF2B5EF4-FFF2-40B4-BE49-F238E27FC236}">
                <a16:creationId xmlns:a16="http://schemas.microsoft.com/office/drawing/2014/main" id="{8B3F112D-A97A-4C31-8AAF-50D04A86A77D}"/>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013929-4F6F-48A8-BB17-1CA5BE42D0DB}"/>
              </a:ext>
            </a:extLst>
          </p:cNvPr>
          <p:cNvSpPr>
            <a:spLocks noGrp="1" noChangeArrowheads="1"/>
          </p:cNvSpPr>
          <p:nvPr>
            <p:ph type="dt"/>
          </p:nvPr>
        </p:nvSpPr>
        <p:spPr>
          <a:ln/>
        </p:spPr>
        <p:txBody>
          <a:bodyPr/>
          <a:lstStyle/>
          <a:p>
            <a:r>
              <a:rPr lang="it-IT" altLang="it-IT"/>
              <a:t>19/11/10</a:t>
            </a:r>
          </a:p>
        </p:txBody>
      </p:sp>
      <p:sp>
        <p:nvSpPr>
          <p:cNvPr id="6" name="Rectangle 8">
            <a:extLst>
              <a:ext uri="{FF2B5EF4-FFF2-40B4-BE49-F238E27FC236}">
                <a16:creationId xmlns:a16="http://schemas.microsoft.com/office/drawing/2014/main" id="{12EBFDC5-3F40-4907-B669-F1393D0F51DA}"/>
              </a:ext>
            </a:extLst>
          </p:cNvPr>
          <p:cNvSpPr>
            <a:spLocks noGrp="1" noChangeArrowheads="1"/>
          </p:cNvSpPr>
          <p:nvPr>
            <p:ph type="sldNum"/>
          </p:nvPr>
        </p:nvSpPr>
        <p:spPr>
          <a:ln/>
        </p:spPr>
        <p:txBody>
          <a:bodyPr/>
          <a:lstStyle/>
          <a:p>
            <a:fld id="{2E29B61C-9310-49EC-A541-59E15C5C6C09}" type="slidenum">
              <a:rPr lang="it-IT" altLang="it-IT"/>
              <a:pPr/>
              <a:t>32</a:t>
            </a:fld>
            <a:endParaRPr lang="it-IT" altLang="it-IT"/>
          </a:p>
        </p:txBody>
      </p:sp>
      <p:sp>
        <p:nvSpPr>
          <p:cNvPr id="86017" name="Text Box 1">
            <a:extLst>
              <a:ext uri="{FF2B5EF4-FFF2-40B4-BE49-F238E27FC236}">
                <a16:creationId xmlns:a16="http://schemas.microsoft.com/office/drawing/2014/main" id="{5C77EAC3-EA08-4A37-966E-ED976C0DD8F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fld id="{B0E3DD55-00F9-4AC6-9DF3-6D9AE66514FB}" type="slidenum">
              <a:rPr lang="it-IT" altLang="it-IT" sz="1200">
                <a:latin typeface="Calibri" panose="020F0502020204030204" pitchFamily="34" charset="0"/>
              </a:rPr>
              <a:pPr algn="r">
                <a:buClrTx/>
                <a:buFontTx/>
                <a:buNone/>
              </a:pPr>
              <a:t>32</a:t>
            </a:fld>
            <a:endParaRPr lang="it-IT" altLang="it-IT" sz="1200">
              <a:latin typeface="Calibri" panose="020F0502020204030204" pitchFamily="34" charset="0"/>
            </a:endParaRPr>
          </a:p>
        </p:txBody>
      </p:sp>
      <p:sp>
        <p:nvSpPr>
          <p:cNvPr id="86018" name="Rectangle 2">
            <a:extLst>
              <a:ext uri="{FF2B5EF4-FFF2-40B4-BE49-F238E27FC236}">
                <a16:creationId xmlns:a16="http://schemas.microsoft.com/office/drawing/2014/main" id="{01186A9F-F79C-47A1-A854-3DF415292830}"/>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Text Box 3">
            <a:extLst>
              <a:ext uri="{FF2B5EF4-FFF2-40B4-BE49-F238E27FC236}">
                <a16:creationId xmlns:a16="http://schemas.microsoft.com/office/drawing/2014/main" id="{2D63F86E-3E94-4BD8-AAA8-562BBC7A89CE}"/>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000" b="1">
                <a:latin typeface="Calibri" panose="020F0502020204030204" pitchFamily="34" charset="0"/>
                <a:ea typeface="ＭＳ Ｐゴシック" panose="020B0600070205080204" pitchFamily="34" charset="-128"/>
              </a:rPr>
              <a:t>Figure 2.</a:t>
            </a:r>
            <a:r>
              <a:rPr lang="it-IT" altLang="it-IT" sz="1000">
                <a:latin typeface="Calibri" panose="020F0502020204030204" pitchFamily="34" charset="0"/>
                <a:ea typeface="ＭＳ Ｐゴシック" panose="020B0600070205080204" pitchFamily="34" charset="-128"/>
              </a:rPr>
              <a:t> </a:t>
            </a:r>
            <a:r>
              <a:rPr lang="en-US" altLang="it-IT" sz="1000" b="1">
                <a:latin typeface="Calibri" panose="020F0502020204030204" pitchFamily="34" charset="0"/>
                <a:ea typeface="ＭＳ Ｐゴシック" panose="020B0600070205080204" pitchFamily="34" charset="-128"/>
              </a:rPr>
              <a:t>Mapping systems. Panel A: The CARTO system </a:t>
            </a:r>
            <a:r>
              <a:rPr lang="en-GB" altLang="it-IT" sz="1000">
                <a:latin typeface="Calibri" panose="020F0502020204030204" pitchFamily="34" charset="0"/>
                <a:ea typeface="ＭＳ Ｐゴシック" panose="020B0600070205080204" pitchFamily="34" charset="-128"/>
              </a:rPr>
              <a:t>(manufactured by Biosense-Webster, </a:t>
            </a:r>
            <a:r>
              <a:rPr lang="en-US" altLang="it-IT" sz="1000">
                <a:latin typeface="Calibri" panose="020F0502020204030204" pitchFamily="34" charset="0"/>
                <a:ea typeface="ＭＳ Ｐゴシック" panose="020B0600070205080204" pitchFamily="34" charset="-128"/>
              </a:rPr>
              <a:t>Diamond Bar, CA, USA</a:t>
            </a:r>
            <a:r>
              <a:rPr lang="en-GB" altLang="it-IT" sz="1000">
                <a:latin typeface="Calibri" panose="020F0502020204030204" pitchFamily="34" charset="0"/>
                <a:ea typeface="ＭＳ Ｐゴシック" panose="020B0600070205080204" pitchFamily="34" charset="-128"/>
              </a:rPr>
              <a:t>) correlates electrophysiologic characteristics with endocardial anatomy by continuously recording mapping catheter location by using an ultra-low intensity magnetic fields that code the mapping space around the patient’s chest. Briefly, three coils each generate a magnetic field that decays in strength as a function of distance from that coil. A sensor embedded in the mapping catheter measures the strength of each magnetic field, enabling determination of catheter position. In addition to anatomical maps, static activation time maps and dynamic propagation maps can be created. Moreover, the collected data can be displayed as voltage maps or impedance (substrate maps) depicting the magnitude of the local peak voltage or local impedance in a 3-D model. The mapping and ablation procedures are performed by using the CS atrial signal if the patient is in sinus rhythm (SR) or the right ventricular signal if the patient is in AF, as the synchronization trigger for CARTO. </a:t>
            </a:r>
            <a:r>
              <a:rPr lang="en-US" altLang="it-IT" sz="1000" b="1">
                <a:latin typeface="Calibri" panose="020F0502020204030204" pitchFamily="34" charset="0"/>
                <a:ea typeface="ＭＳ Ｐゴシック" panose="020B0600070205080204" pitchFamily="34" charset="-128"/>
              </a:rPr>
              <a:t>Panel B:The NavX System </a:t>
            </a:r>
            <a:r>
              <a:rPr lang="en-GB" altLang="it-IT" sz="1000">
                <a:latin typeface="Calibri" panose="020F0502020204030204" pitchFamily="34" charset="0"/>
                <a:ea typeface="ＭＳ Ｐゴシック" panose="020B0600070205080204" pitchFamily="34" charset="-128"/>
              </a:rPr>
              <a:t>(manufactured by Endocardial Solutions Inc., St. Paul, MN, USA) utilizes regular mapping and ablation catheters to sense a 5.6-kHz, low-current electrical field generated in the thorax by externally placed electrodes. It has the ability to generate an anatomic map and superimpose in real time the precise locations of up to 64 catheter electrodes upon the map. Again, electrophysiological and anatomical data can be merged do dysplay voltage and activation maps.</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sz="1000">
                <a:latin typeface="Calibri" panose="020F0502020204030204" pitchFamily="34" charset="0"/>
                <a:ea typeface="ＭＳ Ｐゴシック" panose="020B0600070205080204" pitchFamily="34" charset="-128"/>
              </a:rPr>
              <a:t>Whatever the 3D mapping system used, The 3-D computer model of the LA is created by tagging point-by-point the endocardial surface of the LA and in each of the PVs. The precise anatomic location of the PV-LA junction is identified by dragging the ablation catheter from the PV to the LA and marking the point of drop-off with the mapping system. This is confirmed electrophysiologically by recording the location of change from PV potentials to atrial signals only. The anatomic landmarks identified include the four PVs, left atrial appendage (LAA), and annulus of the mitral valve (MV).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sz="100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69BA9A-C543-4C39-AD69-BB535683C49C}"/>
              </a:ext>
            </a:extLst>
          </p:cNvPr>
          <p:cNvSpPr>
            <a:spLocks noGrp="1" noChangeArrowheads="1"/>
          </p:cNvSpPr>
          <p:nvPr>
            <p:ph type="dt"/>
          </p:nvPr>
        </p:nvSpPr>
        <p:spPr>
          <a:ln/>
        </p:spPr>
        <p:txBody>
          <a:bodyPr/>
          <a:lstStyle/>
          <a:p>
            <a:r>
              <a:rPr lang="it-IT" altLang="it-IT"/>
              <a:t>19/11/10</a:t>
            </a:r>
          </a:p>
        </p:txBody>
      </p:sp>
      <p:sp>
        <p:nvSpPr>
          <p:cNvPr id="6" name="Rectangle 8">
            <a:extLst>
              <a:ext uri="{FF2B5EF4-FFF2-40B4-BE49-F238E27FC236}">
                <a16:creationId xmlns:a16="http://schemas.microsoft.com/office/drawing/2014/main" id="{775A6BB3-EE69-4ABE-95EA-3E82C6326285}"/>
              </a:ext>
            </a:extLst>
          </p:cNvPr>
          <p:cNvSpPr>
            <a:spLocks noGrp="1" noChangeArrowheads="1"/>
          </p:cNvSpPr>
          <p:nvPr>
            <p:ph type="sldNum"/>
          </p:nvPr>
        </p:nvSpPr>
        <p:spPr>
          <a:ln/>
        </p:spPr>
        <p:txBody>
          <a:bodyPr/>
          <a:lstStyle/>
          <a:p>
            <a:fld id="{78124780-D96B-4544-A560-4A5D8B7C1B68}" type="slidenum">
              <a:rPr lang="it-IT" altLang="it-IT"/>
              <a:pPr/>
              <a:t>33</a:t>
            </a:fld>
            <a:endParaRPr lang="it-IT" altLang="it-IT"/>
          </a:p>
        </p:txBody>
      </p:sp>
      <p:sp>
        <p:nvSpPr>
          <p:cNvPr id="87041" name="Text Box 1">
            <a:extLst>
              <a:ext uri="{FF2B5EF4-FFF2-40B4-BE49-F238E27FC236}">
                <a16:creationId xmlns:a16="http://schemas.microsoft.com/office/drawing/2014/main" id="{F6AC07A7-3D93-42C0-9677-457DE6D5ACA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fld id="{65318EC1-75E7-4210-A1D0-2D52D08C9B4F}" type="slidenum">
              <a:rPr lang="it-IT" altLang="it-IT" sz="1200">
                <a:latin typeface="Calibri" panose="020F0502020204030204" pitchFamily="34" charset="0"/>
              </a:rPr>
              <a:pPr algn="r">
                <a:buClrTx/>
                <a:buFontTx/>
                <a:buNone/>
              </a:pPr>
              <a:t>33</a:t>
            </a:fld>
            <a:endParaRPr lang="it-IT" altLang="it-IT" sz="1200">
              <a:latin typeface="Calibri" panose="020F0502020204030204" pitchFamily="34" charset="0"/>
            </a:endParaRPr>
          </a:p>
        </p:txBody>
      </p:sp>
      <p:sp>
        <p:nvSpPr>
          <p:cNvPr id="87042" name="Rectangle 2">
            <a:extLst>
              <a:ext uri="{FF2B5EF4-FFF2-40B4-BE49-F238E27FC236}">
                <a16:creationId xmlns:a16="http://schemas.microsoft.com/office/drawing/2014/main" id="{1505FF9E-2ECD-492C-8AD3-1DCA97CC29D6}"/>
              </a:ext>
            </a:extLst>
          </p:cNvPr>
          <p:cNvSpPr txBox="1">
            <a:spLocks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Text Box 3">
            <a:extLst>
              <a:ext uri="{FF2B5EF4-FFF2-40B4-BE49-F238E27FC236}">
                <a16:creationId xmlns:a16="http://schemas.microsoft.com/office/drawing/2014/main" id="{7B2EAB46-6B2C-4024-B9D2-4B8C8CAA5740}"/>
              </a:ext>
            </a:extLst>
          </p:cNvPr>
          <p:cNvSpPr txBox="1">
            <a:spLocks noChangeArrowheads="1"/>
          </p:cNvSpPr>
          <p:nvPr>
            <p:ph type="body" idx="1"/>
          </p:nvPr>
        </p:nvSpPr>
        <p:spPr bwMode="auto">
          <a:xfrm>
            <a:off x="685800" y="4341813"/>
            <a:ext cx="5486400" cy="4116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b="1">
                <a:latin typeface="Calibri" panose="020F0502020204030204" pitchFamily="34" charset="0"/>
                <a:ea typeface="ＭＳ Ｐゴシック" panose="020B0600070205080204" pitchFamily="34" charset="-128"/>
              </a:rPr>
              <a:t>Figure 12. </a:t>
            </a:r>
            <a:r>
              <a:rPr lang="it-IT" altLang="it-IT" sz="1800">
                <a:latin typeface="Calibri" panose="020F0502020204030204" pitchFamily="34" charset="0"/>
                <a:ea typeface="ＭＳ Ｐゴシック" panose="020B0600070205080204" pitchFamily="34" charset="-128"/>
              </a:rPr>
              <a:t>Stepwise ablation protocol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71DAC64-4D03-4B51-BD20-A2EE6EA4B6D7}"/>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60C0986B-8C8F-4EA3-8BE5-2D382337B7B4}"/>
              </a:ext>
            </a:extLst>
          </p:cNvPr>
          <p:cNvSpPr>
            <a:spLocks noGrp="1" noChangeArrowheads="1"/>
          </p:cNvSpPr>
          <p:nvPr>
            <p:ph type="sldNum"/>
          </p:nvPr>
        </p:nvSpPr>
        <p:spPr>
          <a:ln/>
        </p:spPr>
        <p:txBody>
          <a:bodyPr/>
          <a:lstStyle/>
          <a:p>
            <a:fld id="{2DE51959-1A24-40BD-A5B6-DFA2B44C4D1A}" type="slidenum">
              <a:rPr lang="it-IT" altLang="it-IT"/>
              <a:pPr/>
              <a:t>34</a:t>
            </a:fld>
            <a:endParaRPr lang="it-IT" altLang="it-IT"/>
          </a:p>
        </p:txBody>
      </p:sp>
      <p:sp>
        <p:nvSpPr>
          <p:cNvPr id="88065" name="Rectangle 1">
            <a:extLst>
              <a:ext uri="{FF2B5EF4-FFF2-40B4-BE49-F238E27FC236}">
                <a16:creationId xmlns:a16="http://schemas.microsoft.com/office/drawing/2014/main" id="{8F885C13-7991-473B-B046-57178A56B572}"/>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a:extLst>
              <a:ext uri="{FF2B5EF4-FFF2-40B4-BE49-F238E27FC236}">
                <a16:creationId xmlns:a16="http://schemas.microsoft.com/office/drawing/2014/main" id="{8F143DCF-4207-4050-9E8E-44BCD3AE56A7}"/>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486123B-9E5B-4E67-AE8A-43768BAE0432}"/>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5A9C7792-9A59-4C05-B536-7924F7F575AC}"/>
              </a:ext>
            </a:extLst>
          </p:cNvPr>
          <p:cNvSpPr>
            <a:spLocks noGrp="1" noChangeArrowheads="1"/>
          </p:cNvSpPr>
          <p:nvPr>
            <p:ph type="sldNum"/>
          </p:nvPr>
        </p:nvSpPr>
        <p:spPr>
          <a:ln/>
        </p:spPr>
        <p:txBody>
          <a:bodyPr/>
          <a:lstStyle/>
          <a:p>
            <a:fld id="{C84294D0-E7EC-44E7-8E48-A3C79BC8648B}" type="slidenum">
              <a:rPr lang="it-IT" altLang="it-IT"/>
              <a:pPr/>
              <a:t>35</a:t>
            </a:fld>
            <a:endParaRPr lang="it-IT" altLang="it-IT"/>
          </a:p>
        </p:txBody>
      </p:sp>
      <p:sp>
        <p:nvSpPr>
          <p:cNvPr id="89089" name="Rectangle 1">
            <a:extLst>
              <a:ext uri="{FF2B5EF4-FFF2-40B4-BE49-F238E27FC236}">
                <a16:creationId xmlns:a16="http://schemas.microsoft.com/office/drawing/2014/main" id="{353D520C-A3D0-4CA6-A710-873CF7D316A5}"/>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a:extLst>
              <a:ext uri="{FF2B5EF4-FFF2-40B4-BE49-F238E27FC236}">
                <a16:creationId xmlns:a16="http://schemas.microsoft.com/office/drawing/2014/main" id="{7D8E7E29-300F-4EB7-9D84-112501E77981}"/>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A8DC7E2-B854-4B9A-90A2-BCF268C4DFC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C719F0DB-563D-4920-A23C-755B528D6050}"/>
              </a:ext>
            </a:extLst>
          </p:cNvPr>
          <p:cNvSpPr>
            <a:spLocks noGrp="1" noChangeArrowheads="1"/>
          </p:cNvSpPr>
          <p:nvPr>
            <p:ph type="sldNum"/>
          </p:nvPr>
        </p:nvSpPr>
        <p:spPr>
          <a:ln/>
        </p:spPr>
        <p:txBody>
          <a:bodyPr/>
          <a:lstStyle/>
          <a:p>
            <a:fld id="{B17FF72F-D698-48BE-AC93-6D2D0785F9F0}" type="slidenum">
              <a:rPr lang="it-IT" altLang="it-IT"/>
              <a:pPr/>
              <a:t>36</a:t>
            </a:fld>
            <a:endParaRPr lang="it-IT" altLang="it-IT"/>
          </a:p>
        </p:txBody>
      </p:sp>
      <p:sp>
        <p:nvSpPr>
          <p:cNvPr id="90113" name="Rectangle 1">
            <a:extLst>
              <a:ext uri="{FF2B5EF4-FFF2-40B4-BE49-F238E27FC236}">
                <a16:creationId xmlns:a16="http://schemas.microsoft.com/office/drawing/2014/main" id="{5D15D905-6EC1-4B05-A101-B5C9895B3EDE}"/>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a:extLst>
              <a:ext uri="{FF2B5EF4-FFF2-40B4-BE49-F238E27FC236}">
                <a16:creationId xmlns:a16="http://schemas.microsoft.com/office/drawing/2014/main" id="{693EE7DB-1546-47CF-8964-DA8BD9BA9829}"/>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DECB3C1-41EA-4C70-9106-427E9B6A8BBE}"/>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2A5C2153-0044-48E6-8FFD-5F9D5049B169}"/>
              </a:ext>
            </a:extLst>
          </p:cNvPr>
          <p:cNvSpPr>
            <a:spLocks noGrp="1" noChangeArrowheads="1"/>
          </p:cNvSpPr>
          <p:nvPr>
            <p:ph type="sldNum"/>
          </p:nvPr>
        </p:nvSpPr>
        <p:spPr>
          <a:ln/>
        </p:spPr>
        <p:txBody>
          <a:bodyPr/>
          <a:lstStyle/>
          <a:p>
            <a:fld id="{570ABA9A-5F18-4E56-B059-643EF904BF43}" type="slidenum">
              <a:rPr lang="it-IT" altLang="it-IT"/>
              <a:pPr/>
              <a:t>4</a:t>
            </a:fld>
            <a:endParaRPr lang="it-IT" altLang="it-IT"/>
          </a:p>
        </p:txBody>
      </p:sp>
      <p:sp>
        <p:nvSpPr>
          <p:cNvPr id="57345" name="Rectangle 1">
            <a:extLst>
              <a:ext uri="{FF2B5EF4-FFF2-40B4-BE49-F238E27FC236}">
                <a16:creationId xmlns:a16="http://schemas.microsoft.com/office/drawing/2014/main" id="{FA419A9B-3A12-4E8E-B4D0-665C5D8D572B}"/>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FE9CF0C3-96E8-4DE5-AEB0-BB98342E9535}"/>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4A15AE0-EE71-4D80-B1DF-5D893839FB2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125B0FDE-0C85-4C0D-8168-375CBCB55955}"/>
              </a:ext>
            </a:extLst>
          </p:cNvPr>
          <p:cNvSpPr>
            <a:spLocks noGrp="1" noChangeArrowheads="1"/>
          </p:cNvSpPr>
          <p:nvPr>
            <p:ph type="sldNum"/>
          </p:nvPr>
        </p:nvSpPr>
        <p:spPr>
          <a:ln/>
        </p:spPr>
        <p:txBody>
          <a:bodyPr/>
          <a:lstStyle/>
          <a:p>
            <a:fld id="{FB40AC7C-2304-4448-B48E-D47BA0BB524D}" type="slidenum">
              <a:rPr lang="it-IT" altLang="it-IT"/>
              <a:pPr/>
              <a:t>5</a:t>
            </a:fld>
            <a:endParaRPr lang="it-IT" altLang="it-IT"/>
          </a:p>
        </p:txBody>
      </p:sp>
      <p:sp>
        <p:nvSpPr>
          <p:cNvPr id="58369" name="Rectangle 1">
            <a:extLst>
              <a:ext uri="{FF2B5EF4-FFF2-40B4-BE49-F238E27FC236}">
                <a16:creationId xmlns:a16="http://schemas.microsoft.com/office/drawing/2014/main" id="{3D16ED55-5BE7-48E5-B7AE-D65F29A695A8}"/>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E64CDCC4-24A6-418A-8ABE-6256EC67D084}"/>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DD8C5B1-8B13-40F6-85A7-1BF0C47861CB}"/>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5C38A6A5-E374-4169-AA08-C0547D864A67}"/>
              </a:ext>
            </a:extLst>
          </p:cNvPr>
          <p:cNvSpPr>
            <a:spLocks noGrp="1" noChangeArrowheads="1"/>
          </p:cNvSpPr>
          <p:nvPr>
            <p:ph type="sldNum"/>
          </p:nvPr>
        </p:nvSpPr>
        <p:spPr>
          <a:ln/>
        </p:spPr>
        <p:txBody>
          <a:bodyPr/>
          <a:lstStyle/>
          <a:p>
            <a:fld id="{DEC5A8B9-BDC9-465E-BB7F-D8B60ADDAA46}" type="slidenum">
              <a:rPr lang="it-IT" altLang="it-IT"/>
              <a:pPr/>
              <a:t>6</a:t>
            </a:fld>
            <a:endParaRPr lang="it-IT" altLang="it-IT"/>
          </a:p>
        </p:txBody>
      </p:sp>
      <p:sp>
        <p:nvSpPr>
          <p:cNvPr id="59393" name="Rectangle 1">
            <a:extLst>
              <a:ext uri="{FF2B5EF4-FFF2-40B4-BE49-F238E27FC236}">
                <a16:creationId xmlns:a16="http://schemas.microsoft.com/office/drawing/2014/main" id="{C807EEA8-3DE1-4607-AED7-56C188759297}"/>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B7FCDCD3-B41C-46E6-8F23-CC957A40D8D8}"/>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625A6D2-7A68-4D5A-BC36-F1EBA9F4CFB6}"/>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293591AF-0C16-4911-88B3-65B11C23FB31}"/>
              </a:ext>
            </a:extLst>
          </p:cNvPr>
          <p:cNvSpPr>
            <a:spLocks noGrp="1" noChangeArrowheads="1"/>
          </p:cNvSpPr>
          <p:nvPr>
            <p:ph type="sldNum"/>
          </p:nvPr>
        </p:nvSpPr>
        <p:spPr>
          <a:ln/>
        </p:spPr>
        <p:txBody>
          <a:bodyPr/>
          <a:lstStyle/>
          <a:p>
            <a:fld id="{DF16F3AD-2E77-47A9-920D-F5D60324C830}" type="slidenum">
              <a:rPr lang="it-IT" altLang="it-IT"/>
              <a:pPr/>
              <a:t>7</a:t>
            </a:fld>
            <a:endParaRPr lang="it-IT" altLang="it-IT"/>
          </a:p>
        </p:txBody>
      </p:sp>
      <p:sp>
        <p:nvSpPr>
          <p:cNvPr id="60417" name="Rectangle 1">
            <a:extLst>
              <a:ext uri="{FF2B5EF4-FFF2-40B4-BE49-F238E27FC236}">
                <a16:creationId xmlns:a16="http://schemas.microsoft.com/office/drawing/2014/main" id="{3094CE61-0BC9-44B9-AF92-87E550570914}"/>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5D51C99E-A57B-46C6-8638-673DB08D62E7}"/>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A664393-0D90-48ED-8353-0EBC6C4C87CF}"/>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A91E280E-3FC3-4E31-8D92-C9E6EC91130C}"/>
              </a:ext>
            </a:extLst>
          </p:cNvPr>
          <p:cNvSpPr>
            <a:spLocks noGrp="1" noChangeArrowheads="1"/>
          </p:cNvSpPr>
          <p:nvPr>
            <p:ph type="sldNum"/>
          </p:nvPr>
        </p:nvSpPr>
        <p:spPr>
          <a:ln/>
        </p:spPr>
        <p:txBody>
          <a:bodyPr/>
          <a:lstStyle/>
          <a:p>
            <a:fld id="{3B3B743C-26B8-4E99-802C-AFC335A21B76}" type="slidenum">
              <a:rPr lang="it-IT" altLang="it-IT"/>
              <a:pPr/>
              <a:t>8</a:t>
            </a:fld>
            <a:endParaRPr lang="it-IT" altLang="it-IT"/>
          </a:p>
        </p:txBody>
      </p:sp>
      <p:sp>
        <p:nvSpPr>
          <p:cNvPr id="61441" name="Rectangle 1">
            <a:extLst>
              <a:ext uri="{FF2B5EF4-FFF2-40B4-BE49-F238E27FC236}">
                <a16:creationId xmlns:a16="http://schemas.microsoft.com/office/drawing/2014/main" id="{1CFC25DD-46DB-4722-AFA6-288CC9D2E303}"/>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225889D2-D2A3-483A-8FF9-6AF2FE891878}"/>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CE82B0D-59A9-4196-B8B4-B4FAD00C794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F9A58CF1-4877-48EA-9AA3-79913E1BF3F2}"/>
              </a:ext>
            </a:extLst>
          </p:cNvPr>
          <p:cNvSpPr>
            <a:spLocks noGrp="1" noChangeArrowheads="1"/>
          </p:cNvSpPr>
          <p:nvPr>
            <p:ph type="sldNum"/>
          </p:nvPr>
        </p:nvSpPr>
        <p:spPr>
          <a:ln/>
        </p:spPr>
        <p:txBody>
          <a:bodyPr/>
          <a:lstStyle/>
          <a:p>
            <a:fld id="{62BB9FE3-393F-4EB9-A11C-AFB869830102}" type="slidenum">
              <a:rPr lang="it-IT" altLang="it-IT"/>
              <a:pPr/>
              <a:t>9</a:t>
            </a:fld>
            <a:endParaRPr lang="it-IT" altLang="it-IT"/>
          </a:p>
        </p:txBody>
      </p:sp>
      <p:sp>
        <p:nvSpPr>
          <p:cNvPr id="62465" name="Rectangle 1">
            <a:extLst>
              <a:ext uri="{FF2B5EF4-FFF2-40B4-BE49-F238E27FC236}">
                <a16:creationId xmlns:a16="http://schemas.microsoft.com/office/drawing/2014/main" id="{4FCEE1BD-E0BD-4859-A5E7-D2BED13CE825}"/>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56EA26B8-1647-46E8-90FA-2C140C375915}"/>
              </a:ext>
            </a:extLst>
          </p:cNvPr>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9A3B1E-2AB2-448B-8F6E-CD5D24EB5B5C}"/>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4956EC9-1074-4E45-878B-3902D4B2DF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DB10B7-3DF3-4B5F-BB13-8C2E4FD6D16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FA269E9-FB21-4C77-86E3-9E1608DC1348}"/>
              </a:ext>
            </a:extLst>
          </p:cNvPr>
          <p:cNvSpPr>
            <a:spLocks noGrp="1"/>
          </p:cNvSpPr>
          <p:nvPr>
            <p:ph type="sldNum" idx="11"/>
          </p:nvPr>
        </p:nvSpPr>
        <p:spPr/>
        <p:txBody>
          <a:bodyPr/>
          <a:lstStyle>
            <a:lvl1pPr>
              <a:defRPr/>
            </a:lvl1pPr>
          </a:lstStyle>
          <a:p>
            <a:fld id="{4F52B378-4101-4291-A471-C743E0DCF2EF}" type="slidenum">
              <a:rPr lang="it-IT" altLang="it-IT"/>
              <a:pPr/>
              <a:t>‹N›</a:t>
            </a:fld>
            <a:endParaRPr lang="it-IT" altLang="it-IT"/>
          </a:p>
        </p:txBody>
      </p:sp>
    </p:spTree>
    <p:extLst>
      <p:ext uri="{BB962C8B-B14F-4D97-AF65-F5344CB8AC3E}">
        <p14:creationId xmlns:p14="http://schemas.microsoft.com/office/powerpoint/2010/main" val="83673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5B494-376B-4FDF-AC77-830D1ED1B62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B9FCB7-9F8C-44B4-8643-1EA991D7B35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9B03A7-6F43-43CB-B52F-B5AE407C4F2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AEAEE0A-46A5-44D2-9FB4-1F754EE05920}"/>
              </a:ext>
            </a:extLst>
          </p:cNvPr>
          <p:cNvSpPr>
            <a:spLocks noGrp="1"/>
          </p:cNvSpPr>
          <p:nvPr>
            <p:ph type="sldNum" idx="11"/>
          </p:nvPr>
        </p:nvSpPr>
        <p:spPr/>
        <p:txBody>
          <a:bodyPr/>
          <a:lstStyle>
            <a:lvl1pPr>
              <a:defRPr/>
            </a:lvl1pPr>
          </a:lstStyle>
          <a:p>
            <a:fld id="{F5F4696B-FF28-4A04-87F3-E0279CE8AE76}" type="slidenum">
              <a:rPr lang="it-IT" altLang="it-IT"/>
              <a:pPr/>
              <a:t>‹N›</a:t>
            </a:fld>
            <a:endParaRPr lang="it-IT" altLang="it-IT"/>
          </a:p>
        </p:txBody>
      </p:sp>
    </p:spTree>
    <p:extLst>
      <p:ext uri="{BB962C8B-B14F-4D97-AF65-F5344CB8AC3E}">
        <p14:creationId xmlns:p14="http://schemas.microsoft.com/office/powerpoint/2010/main" val="28240785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880C6-9FBD-42EC-ABBA-4B2BFAE3809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96B7FC-CF3A-42D8-9782-DC0164A5AA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D7D42B1-188F-486A-800B-00C4F0B99D6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3A067EE-7615-46C9-B325-7AEF4101335F}"/>
              </a:ext>
            </a:extLst>
          </p:cNvPr>
          <p:cNvSpPr>
            <a:spLocks noGrp="1"/>
          </p:cNvSpPr>
          <p:nvPr>
            <p:ph type="sldNum" idx="11"/>
          </p:nvPr>
        </p:nvSpPr>
        <p:spPr/>
        <p:txBody>
          <a:bodyPr/>
          <a:lstStyle>
            <a:lvl1pPr>
              <a:defRPr/>
            </a:lvl1pPr>
          </a:lstStyle>
          <a:p>
            <a:fld id="{B5498D9A-4C46-4354-B773-C66AD47D1EB7}" type="slidenum">
              <a:rPr lang="it-IT" altLang="it-IT"/>
              <a:pPr/>
              <a:t>‹N›</a:t>
            </a:fld>
            <a:endParaRPr lang="it-IT" altLang="it-IT"/>
          </a:p>
        </p:txBody>
      </p:sp>
    </p:spTree>
    <p:extLst>
      <p:ext uri="{BB962C8B-B14F-4D97-AF65-F5344CB8AC3E}">
        <p14:creationId xmlns:p14="http://schemas.microsoft.com/office/powerpoint/2010/main" val="27691942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62B429-C3AA-41C3-BD42-2EF3CE9C1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33B080-91AF-4546-86C0-03502297E8E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9FA69F-AB12-40BE-AB20-4D9F0126FEC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9A5E152-A06B-48B6-A498-8C17D4BA996F}"/>
              </a:ext>
            </a:extLst>
          </p:cNvPr>
          <p:cNvSpPr>
            <a:spLocks noGrp="1"/>
          </p:cNvSpPr>
          <p:nvPr>
            <p:ph type="sldNum" idx="11"/>
          </p:nvPr>
        </p:nvSpPr>
        <p:spPr/>
        <p:txBody>
          <a:bodyPr/>
          <a:lstStyle>
            <a:lvl1pPr>
              <a:defRPr/>
            </a:lvl1pPr>
          </a:lstStyle>
          <a:p>
            <a:fld id="{01EBEDC7-DF93-4228-B0F4-70B0DB964492}" type="slidenum">
              <a:rPr lang="it-IT" altLang="it-IT"/>
              <a:pPr/>
              <a:t>‹N›</a:t>
            </a:fld>
            <a:endParaRPr lang="it-IT" altLang="it-IT"/>
          </a:p>
        </p:txBody>
      </p:sp>
    </p:spTree>
    <p:extLst>
      <p:ext uri="{BB962C8B-B14F-4D97-AF65-F5344CB8AC3E}">
        <p14:creationId xmlns:p14="http://schemas.microsoft.com/office/powerpoint/2010/main" val="16590114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D0FFD6-F94C-41EB-A400-9C999E3BC0DD}"/>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2291C4A-5C12-46E9-BEB6-38F5B31D2E3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986FAA6-677E-4DA2-9A43-C597BF201070}"/>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05242D30-25CA-43AC-84BC-F4EDB913B3D5}"/>
              </a:ext>
            </a:extLst>
          </p:cNvPr>
          <p:cNvSpPr>
            <a:spLocks noGrp="1"/>
          </p:cNvSpPr>
          <p:nvPr>
            <p:ph type="sldNum" idx="11"/>
          </p:nvPr>
        </p:nvSpPr>
        <p:spPr/>
        <p:txBody>
          <a:bodyPr/>
          <a:lstStyle>
            <a:lvl1pPr>
              <a:defRPr/>
            </a:lvl1pPr>
          </a:lstStyle>
          <a:p>
            <a:fld id="{C9D878E4-666D-42F8-9981-782A45406F3C}" type="slidenum">
              <a:rPr lang="it-IT" altLang="it-IT"/>
              <a:pPr/>
              <a:t>‹N›</a:t>
            </a:fld>
            <a:endParaRPr lang="it-IT" altLang="it-IT"/>
          </a:p>
        </p:txBody>
      </p:sp>
    </p:spTree>
    <p:extLst>
      <p:ext uri="{BB962C8B-B14F-4D97-AF65-F5344CB8AC3E}">
        <p14:creationId xmlns:p14="http://schemas.microsoft.com/office/powerpoint/2010/main" val="2609450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432A51-5822-4F09-B23B-83DA658628F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966CAC6-57A7-4633-8FBC-3CA3EAEB550A}"/>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DFF5766-4B54-4C44-A21B-93A9EC36F91F}"/>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C9001CA-415F-452A-A4AF-69FE375EB62F}"/>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58CD7F9-5B1B-495D-BC65-F7AAD5D34454}"/>
              </a:ext>
            </a:extLst>
          </p:cNvPr>
          <p:cNvSpPr>
            <a:spLocks noGrp="1"/>
          </p:cNvSpPr>
          <p:nvPr>
            <p:ph type="sldNum" idx="11"/>
          </p:nvPr>
        </p:nvSpPr>
        <p:spPr/>
        <p:txBody>
          <a:bodyPr/>
          <a:lstStyle>
            <a:lvl1pPr>
              <a:defRPr/>
            </a:lvl1pPr>
          </a:lstStyle>
          <a:p>
            <a:fld id="{7AFC44AC-B65A-4083-8206-FA11E8F4D196}" type="slidenum">
              <a:rPr lang="it-IT" altLang="it-IT"/>
              <a:pPr/>
              <a:t>‹N›</a:t>
            </a:fld>
            <a:endParaRPr lang="it-IT" altLang="it-IT"/>
          </a:p>
        </p:txBody>
      </p:sp>
    </p:spTree>
    <p:extLst>
      <p:ext uri="{BB962C8B-B14F-4D97-AF65-F5344CB8AC3E}">
        <p14:creationId xmlns:p14="http://schemas.microsoft.com/office/powerpoint/2010/main" val="22989877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C77A7-F7EC-4FFA-BA80-4C544E66856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CEB758-1E11-42F1-9B41-D5A9B20B09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676A596-C492-48C9-A526-516B840B3B7D}"/>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90340C6-0AF2-47C2-BF76-59B751FA6C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8EFA6A9-466E-40C8-A989-7896F4BDEF37}"/>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7DF8266-5A8B-4724-AB91-CC2967BDE37C}"/>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DB715C79-7438-4369-A690-E570394731EE}"/>
              </a:ext>
            </a:extLst>
          </p:cNvPr>
          <p:cNvSpPr>
            <a:spLocks noGrp="1"/>
          </p:cNvSpPr>
          <p:nvPr>
            <p:ph type="sldNum" idx="11"/>
          </p:nvPr>
        </p:nvSpPr>
        <p:spPr/>
        <p:txBody>
          <a:bodyPr/>
          <a:lstStyle>
            <a:lvl1pPr>
              <a:defRPr/>
            </a:lvl1pPr>
          </a:lstStyle>
          <a:p>
            <a:fld id="{5AA64E01-8631-4C8D-9AF3-643FF81F6827}" type="slidenum">
              <a:rPr lang="it-IT" altLang="it-IT"/>
              <a:pPr/>
              <a:t>‹N›</a:t>
            </a:fld>
            <a:endParaRPr lang="it-IT" altLang="it-IT"/>
          </a:p>
        </p:txBody>
      </p:sp>
    </p:spTree>
    <p:extLst>
      <p:ext uri="{BB962C8B-B14F-4D97-AF65-F5344CB8AC3E}">
        <p14:creationId xmlns:p14="http://schemas.microsoft.com/office/powerpoint/2010/main" val="26552701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C175D-1AAF-4D30-BF92-C62602DC8BB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23C6E64-C75A-4F48-875D-C54E9656F199}"/>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B6DF46B6-F0AB-4E9A-AD4A-9F4B9702F572}"/>
              </a:ext>
            </a:extLst>
          </p:cNvPr>
          <p:cNvSpPr>
            <a:spLocks noGrp="1"/>
          </p:cNvSpPr>
          <p:nvPr>
            <p:ph type="sldNum" idx="11"/>
          </p:nvPr>
        </p:nvSpPr>
        <p:spPr/>
        <p:txBody>
          <a:bodyPr/>
          <a:lstStyle>
            <a:lvl1pPr>
              <a:defRPr/>
            </a:lvl1pPr>
          </a:lstStyle>
          <a:p>
            <a:fld id="{49881409-47C4-4784-82EF-6202F006C8AF}" type="slidenum">
              <a:rPr lang="it-IT" altLang="it-IT"/>
              <a:pPr/>
              <a:t>‹N›</a:t>
            </a:fld>
            <a:endParaRPr lang="it-IT" altLang="it-IT"/>
          </a:p>
        </p:txBody>
      </p:sp>
    </p:spTree>
    <p:extLst>
      <p:ext uri="{BB962C8B-B14F-4D97-AF65-F5344CB8AC3E}">
        <p14:creationId xmlns:p14="http://schemas.microsoft.com/office/powerpoint/2010/main" val="3679360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7B40B11-49D9-45B3-A44B-163A5B4541B8}"/>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33E265A8-3F94-453D-AA77-74F06DE09921}"/>
              </a:ext>
            </a:extLst>
          </p:cNvPr>
          <p:cNvSpPr>
            <a:spLocks noGrp="1"/>
          </p:cNvSpPr>
          <p:nvPr>
            <p:ph type="sldNum" idx="11"/>
          </p:nvPr>
        </p:nvSpPr>
        <p:spPr/>
        <p:txBody>
          <a:bodyPr/>
          <a:lstStyle>
            <a:lvl1pPr>
              <a:defRPr/>
            </a:lvl1pPr>
          </a:lstStyle>
          <a:p>
            <a:fld id="{1F1FB282-3D07-4659-9543-38132BFA830E}" type="slidenum">
              <a:rPr lang="it-IT" altLang="it-IT"/>
              <a:pPr/>
              <a:t>‹N›</a:t>
            </a:fld>
            <a:endParaRPr lang="it-IT" altLang="it-IT"/>
          </a:p>
        </p:txBody>
      </p:sp>
    </p:spTree>
    <p:extLst>
      <p:ext uri="{BB962C8B-B14F-4D97-AF65-F5344CB8AC3E}">
        <p14:creationId xmlns:p14="http://schemas.microsoft.com/office/powerpoint/2010/main" val="2937961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B6ABBD-0FCB-46AA-AE80-C252421A0CF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67C29B-F61A-476A-9C09-B4B45DABC1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2D1173F-078B-4A20-862E-AD72ACA899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B80AFE1-3CB2-4973-B73F-A635E463B88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794B4143-F753-4E86-AE9D-27BE0974A352}"/>
              </a:ext>
            </a:extLst>
          </p:cNvPr>
          <p:cNvSpPr>
            <a:spLocks noGrp="1"/>
          </p:cNvSpPr>
          <p:nvPr>
            <p:ph type="sldNum" idx="11"/>
          </p:nvPr>
        </p:nvSpPr>
        <p:spPr/>
        <p:txBody>
          <a:bodyPr/>
          <a:lstStyle>
            <a:lvl1pPr>
              <a:defRPr/>
            </a:lvl1pPr>
          </a:lstStyle>
          <a:p>
            <a:fld id="{4993B069-0402-4BA8-8BF6-54A065570D63}" type="slidenum">
              <a:rPr lang="it-IT" altLang="it-IT"/>
              <a:pPr/>
              <a:t>‹N›</a:t>
            </a:fld>
            <a:endParaRPr lang="it-IT" altLang="it-IT"/>
          </a:p>
        </p:txBody>
      </p:sp>
    </p:spTree>
    <p:extLst>
      <p:ext uri="{BB962C8B-B14F-4D97-AF65-F5344CB8AC3E}">
        <p14:creationId xmlns:p14="http://schemas.microsoft.com/office/powerpoint/2010/main" val="28616535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55703A-AEBD-474C-8934-832EC669D7E5}"/>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E7B0B82-D36A-4A93-9DFD-EEE71733A6E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BF21BDF-B3CB-4DC7-B295-798A0E58ED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7EABD8-D1D2-4CFE-AC0B-195A8E5155BC}"/>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BFBE6A4-B0F7-4C04-AD05-49D6FC3D08C5}"/>
              </a:ext>
            </a:extLst>
          </p:cNvPr>
          <p:cNvSpPr>
            <a:spLocks noGrp="1"/>
          </p:cNvSpPr>
          <p:nvPr>
            <p:ph type="sldNum" idx="11"/>
          </p:nvPr>
        </p:nvSpPr>
        <p:spPr/>
        <p:txBody>
          <a:bodyPr/>
          <a:lstStyle>
            <a:lvl1pPr>
              <a:defRPr/>
            </a:lvl1pPr>
          </a:lstStyle>
          <a:p>
            <a:fld id="{FD84736D-30D3-4FCB-B389-D30676CDF414}" type="slidenum">
              <a:rPr lang="it-IT" altLang="it-IT"/>
              <a:pPr/>
              <a:t>‹N›</a:t>
            </a:fld>
            <a:endParaRPr lang="it-IT" altLang="it-IT"/>
          </a:p>
        </p:txBody>
      </p:sp>
    </p:spTree>
    <p:extLst>
      <p:ext uri="{BB962C8B-B14F-4D97-AF65-F5344CB8AC3E}">
        <p14:creationId xmlns:p14="http://schemas.microsoft.com/office/powerpoint/2010/main" val="2753432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3456D0-6F55-40A7-AD34-8CC4EE8751B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6314F5A-FEF9-47BF-BA4A-3C23268E2E0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2E7C53-9B63-42C7-8561-C16CDA2947F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19E61B1-C216-442E-911D-237E139799B1}"/>
              </a:ext>
            </a:extLst>
          </p:cNvPr>
          <p:cNvSpPr>
            <a:spLocks noGrp="1"/>
          </p:cNvSpPr>
          <p:nvPr>
            <p:ph type="sldNum" idx="11"/>
          </p:nvPr>
        </p:nvSpPr>
        <p:spPr/>
        <p:txBody>
          <a:bodyPr/>
          <a:lstStyle>
            <a:lvl1pPr>
              <a:defRPr/>
            </a:lvl1pPr>
          </a:lstStyle>
          <a:p>
            <a:fld id="{ACAC95FC-A69B-4631-9CF8-B097A6737D10}" type="slidenum">
              <a:rPr lang="it-IT" altLang="it-IT"/>
              <a:pPr/>
              <a:t>‹N›</a:t>
            </a:fld>
            <a:endParaRPr lang="it-IT" altLang="it-IT"/>
          </a:p>
        </p:txBody>
      </p:sp>
    </p:spTree>
    <p:extLst>
      <p:ext uri="{BB962C8B-B14F-4D97-AF65-F5344CB8AC3E}">
        <p14:creationId xmlns:p14="http://schemas.microsoft.com/office/powerpoint/2010/main" val="114852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EC6B985-6FD6-4C6E-9F25-649062105400}"/>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5BE5534-13A7-4B87-B144-E5FE308B0E36}"/>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9A16EC-372C-425C-85EF-236F9EF045B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E424C81-E756-4A20-8D4F-EFC04A15B610}"/>
              </a:ext>
            </a:extLst>
          </p:cNvPr>
          <p:cNvSpPr>
            <a:spLocks noGrp="1"/>
          </p:cNvSpPr>
          <p:nvPr>
            <p:ph type="sldNum" idx="11"/>
          </p:nvPr>
        </p:nvSpPr>
        <p:spPr/>
        <p:txBody>
          <a:bodyPr/>
          <a:lstStyle>
            <a:lvl1pPr>
              <a:defRPr/>
            </a:lvl1pPr>
          </a:lstStyle>
          <a:p>
            <a:fld id="{9CE88881-7DBA-4BBC-A11D-C16364263D06}" type="slidenum">
              <a:rPr lang="it-IT" altLang="it-IT"/>
              <a:pPr/>
              <a:t>‹N›</a:t>
            </a:fld>
            <a:endParaRPr lang="it-IT" altLang="it-IT"/>
          </a:p>
        </p:txBody>
      </p:sp>
    </p:spTree>
    <p:extLst>
      <p:ext uri="{BB962C8B-B14F-4D97-AF65-F5344CB8AC3E}">
        <p14:creationId xmlns:p14="http://schemas.microsoft.com/office/powerpoint/2010/main" val="32251734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0DBD167-5FB7-43FE-BE24-BF08D961BF6F}"/>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9EBD13-A6A9-4D93-950F-B59604E4B378}"/>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C7E184-49BC-4085-9930-378AF7EEDCE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9BD6DDE-82E1-4412-AAE6-ADBFD409306C}"/>
              </a:ext>
            </a:extLst>
          </p:cNvPr>
          <p:cNvSpPr>
            <a:spLocks noGrp="1"/>
          </p:cNvSpPr>
          <p:nvPr>
            <p:ph type="sldNum" idx="11"/>
          </p:nvPr>
        </p:nvSpPr>
        <p:spPr/>
        <p:txBody>
          <a:bodyPr/>
          <a:lstStyle>
            <a:lvl1pPr>
              <a:defRPr/>
            </a:lvl1pPr>
          </a:lstStyle>
          <a:p>
            <a:fld id="{4A91C20D-54A6-4505-AFCE-96DD81CA95B9}" type="slidenum">
              <a:rPr lang="it-IT" altLang="it-IT"/>
              <a:pPr/>
              <a:t>‹N›</a:t>
            </a:fld>
            <a:endParaRPr lang="it-IT" altLang="it-IT"/>
          </a:p>
        </p:txBody>
      </p:sp>
    </p:spTree>
    <p:extLst>
      <p:ext uri="{BB962C8B-B14F-4D97-AF65-F5344CB8AC3E}">
        <p14:creationId xmlns:p14="http://schemas.microsoft.com/office/powerpoint/2010/main" val="3612190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13D97-DAA1-4160-8569-119601D793B3}"/>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3038310-5B8F-4602-BBFE-5CD199CA405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EDD7818-D47D-49DD-8359-D679E08F470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EADFAD4-2A4F-451F-86BE-35D77896D797}"/>
              </a:ext>
            </a:extLst>
          </p:cNvPr>
          <p:cNvSpPr>
            <a:spLocks noGrp="1"/>
          </p:cNvSpPr>
          <p:nvPr>
            <p:ph type="sldNum" idx="11"/>
          </p:nvPr>
        </p:nvSpPr>
        <p:spPr/>
        <p:txBody>
          <a:bodyPr/>
          <a:lstStyle>
            <a:lvl1pPr>
              <a:defRPr/>
            </a:lvl1pPr>
          </a:lstStyle>
          <a:p>
            <a:fld id="{03C85276-5304-4674-BA8C-D426E114D93D}" type="slidenum">
              <a:rPr lang="it-IT" altLang="it-IT"/>
              <a:pPr/>
              <a:t>‹N›</a:t>
            </a:fld>
            <a:endParaRPr lang="it-IT" altLang="it-IT"/>
          </a:p>
        </p:txBody>
      </p:sp>
    </p:spTree>
    <p:extLst>
      <p:ext uri="{BB962C8B-B14F-4D97-AF65-F5344CB8AC3E}">
        <p14:creationId xmlns:p14="http://schemas.microsoft.com/office/powerpoint/2010/main" val="23258303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04815-2C82-4DAB-ADBE-B4299573F25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157AEB-AD93-4EA0-BD36-06DC9C09C40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B85373-AFD0-4A16-BFC1-2C48C653BFC9}"/>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3BA6869-9CDD-49D1-B5B8-6DA4DFDD8467}"/>
              </a:ext>
            </a:extLst>
          </p:cNvPr>
          <p:cNvSpPr>
            <a:spLocks noGrp="1"/>
          </p:cNvSpPr>
          <p:nvPr>
            <p:ph type="sldNum" idx="11"/>
          </p:nvPr>
        </p:nvSpPr>
        <p:spPr/>
        <p:txBody>
          <a:bodyPr/>
          <a:lstStyle>
            <a:lvl1pPr>
              <a:defRPr/>
            </a:lvl1pPr>
          </a:lstStyle>
          <a:p>
            <a:fld id="{797D0FFD-523C-4C4A-A6DD-6C889D1CB84C}" type="slidenum">
              <a:rPr lang="it-IT" altLang="it-IT"/>
              <a:pPr/>
              <a:t>‹N›</a:t>
            </a:fld>
            <a:endParaRPr lang="it-IT" altLang="it-IT"/>
          </a:p>
        </p:txBody>
      </p:sp>
    </p:spTree>
    <p:extLst>
      <p:ext uri="{BB962C8B-B14F-4D97-AF65-F5344CB8AC3E}">
        <p14:creationId xmlns:p14="http://schemas.microsoft.com/office/powerpoint/2010/main" val="10125062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E1D7B7-CED7-4AFD-A212-C2B815590DC0}"/>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AB5C4E-D1AB-40C7-AB40-412396FCDE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3FCC25D-D1E6-4985-AD52-F3BA8635170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47A98702-02A4-42C2-81B2-5962C2FA9AB4}"/>
              </a:ext>
            </a:extLst>
          </p:cNvPr>
          <p:cNvSpPr>
            <a:spLocks noGrp="1"/>
          </p:cNvSpPr>
          <p:nvPr>
            <p:ph type="sldNum" idx="11"/>
          </p:nvPr>
        </p:nvSpPr>
        <p:spPr/>
        <p:txBody>
          <a:bodyPr/>
          <a:lstStyle>
            <a:lvl1pPr>
              <a:defRPr/>
            </a:lvl1pPr>
          </a:lstStyle>
          <a:p>
            <a:fld id="{7F615326-BCF9-4594-9DDD-E2F466E95884}" type="slidenum">
              <a:rPr lang="it-IT" altLang="it-IT"/>
              <a:pPr/>
              <a:t>‹N›</a:t>
            </a:fld>
            <a:endParaRPr lang="it-IT" altLang="it-IT"/>
          </a:p>
        </p:txBody>
      </p:sp>
    </p:spTree>
    <p:extLst>
      <p:ext uri="{BB962C8B-B14F-4D97-AF65-F5344CB8AC3E}">
        <p14:creationId xmlns:p14="http://schemas.microsoft.com/office/powerpoint/2010/main" val="1865232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2F4D2-2CEA-42BA-9999-9346E44117F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4E4A10-AC0C-4BDB-8FF2-6A62E6B79761}"/>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6E0DEBE-9C2C-4C8A-8B03-120BB7950F29}"/>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29FA8CD-6B09-4FB2-B2C7-5C2B3DB64C4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8A56D82A-D526-4698-A398-79D87BD84663}"/>
              </a:ext>
            </a:extLst>
          </p:cNvPr>
          <p:cNvSpPr>
            <a:spLocks noGrp="1"/>
          </p:cNvSpPr>
          <p:nvPr>
            <p:ph type="sldNum" idx="11"/>
          </p:nvPr>
        </p:nvSpPr>
        <p:spPr/>
        <p:txBody>
          <a:bodyPr/>
          <a:lstStyle>
            <a:lvl1pPr>
              <a:defRPr/>
            </a:lvl1pPr>
          </a:lstStyle>
          <a:p>
            <a:fld id="{4CF6E350-D5D9-4F94-A18F-D503F3E555B8}" type="slidenum">
              <a:rPr lang="it-IT" altLang="it-IT"/>
              <a:pPr/>
              <a:t>‹N›</a:t>
            </a:fld>
            <a:endParaRPr lang="it-IT" altLang="it-IT"/>
          </a:p>
        </p:txBody>
      </p:sp>
    </p:spTree>
    <p:extLst>
      <p:ext uri="{BB962C8B-B14F-4D97-AF65-F5344CB8AC3E}">
        <p14:creationId xmlns:p14="http://schemas.microsoft.com/office/powerpoint/2010/main" val="13940744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CD79F7-D386-4103-BBF9-F48FB8A1AE68}"/>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73807AB-A083-4A5E-8F09-04AB8248246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4EDAFC6-4FD2-4198-BC1F-B381D3AEC02F}"/>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9A676E8-6F05-4241-A6FF-F4BC37B478E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E24EF29-5D97-473D-9F9C-4E9FB8ED9184}"/>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942B6BC-5BAB-417E-AFD9-1177B7DD6906}"/>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A0329435-3AF1-463E-B8DF-ED4DF962F8A2}"/>
              </a:ext>
            </a:extLst>
          </p:cNvPr>
          <p:cNvSpPr>
            <a:spLocks noGrp="1"/>
          </p:cNvSpPr>
          <p:nvPr>
            <p:ph type="sldNum" idx="11"/>
          </p:nvPr>
        </p:nvSpPr>
        <p:spPr/>
        <p:txBody>
          <a:bodyPr/>
          <a:lstStyle>
            <a:lvl1pPr>
              <a:defRPr/>
            </a:lvl1pPr>
          </a:lstStyle>
          <a:p>
            <a:fld id="{9EB93B3E-B93F-4041-ADBE-2972012F7678}" type="slidenum">
              <a:rPr lang="it-IT" altLang="it-IT"/>
              <a:pPr/>
              <a:t>‹N›</a:t>
            </a:fld>
            <a:endParaRPr lang="it-IT" altLang="it-IT"/>
          </a:p>
        </p:txBody>
      </p:sp>
    </p:spTree>
    <p:extLst>
      <p:ext uri="{BB962C8B-B14F-4D97-AF65-F5344CB8AC3E}">
        <p14:creationId xmlns:p14="http://schemas.microsoft.com/office/powerpoint/2010/main" val="2455980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C06BF5-2BE0-46E6-8424-38717FA35FE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98DC373-7892-4036-82A9-05CB99A27539}"/>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681738DF-F5A6-468C-9ECF-809F7FC60F46}"/>
              </a:ext>
            </a:extLst>
          </p:cNvPr>
          <p:cNvSpPr>
            <a:spLocks noGrp="1"/>
          </p:cNvSpPr>
          <p:nvPr>
            <p:ph type="sldNum" idx="11"/>
          </p:nvPr>
        </p:nvSpPr>
        <p:spPr/>
        <p:txBody>
          <a:bodyPr/>
          <a:lstStyle>
            <a:lvl1pPr>
              <a:defRPr/>
            </a:lvl1pPr>
          </a:lstStyle>
          <a:p>
            <a:fld id="{5B7FADF2-5F8C-4D21-9393-00104E2D8F4C}" type="slidenum">
              <a:rPr lang="it-IT" altLang="it-IT"/>
              <a:pPr/>
              <a:t>‹N›</a:t>
            </a:fld>
            <a:endParaRPr lang="it-IT" altLang="it-IT"/>
          </a:p>
        </p:txBody>
      </p:sp>
    </p:spTree>
    <p:extLst>
      <p:ext uri="{BB962C8B-B14F-4D97-AF65-F5344CB8AC3E}">
        <p14:creationId xmlns:p14="http://schemas.microsoft.com/office/powerpoint/2010/main" val="3680627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B90EC4-3610-495B-9EF9-2C5DE2F73E0D}"/>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B36C5C38-0B10-4654-9681-12514CFC926D}"/>
              </a:ext>
            </a:extLst>
          </p:cNvPr>
          <p:cNvSpPr>
            <a:spLocks noGrp="1"/>
          </p:cNvSpPr>
          <p:nvPr>
            <p:ph type="sldNum" idx="11"/>
          </p:nvPr>
        </p:nvSpPr>
        <p:spPr/>
        <p:txBody>
          <a:bodyPr/>
          <a:lstStyle>
            <a:lvl1pPr>
              <a:defRPr/>
            </a:lvl1pPr>
          </a:lstStyle>
          <a:p>
            <a:fld id="{4FC04911-E977-4330-90E0-51A6E597C8F8}" type="slidenum">
              <a:rPr lang="it-IT" altLang="it-IT"/>
              <a:pPr/>
              <a:t>‹N›</a:t>
            </a:fld>
            <a:endParaRPr lang="it-IT" altLang="it-IT"/>
          </a:p>
        </p:txBody>
      </p:sp>
    </p:spTree>
    <p:extLst>
      <p:ext uri="{BB962C8B-B14F-4D97-AF65-F5344CB8AC3E}">
        <p14:creationId xmlns:p14="http://schemas.microsoft.com/office/powerpoint/2010/main" val="13203172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B6E304-A5FB-402B-AFDE-715B9123DDB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F9458B-76F7-4078-B16E-884BB964046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2E1C352-7CF9-4602-8272-C6584E1D97B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CB2794-60AD-47DD-A6E9-F146A7BBE321}"/>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F4EB7176-ACF4-4CA7-AD96-E53C85B0B1EA}"/>
              </a:ext>
            </a:extLst>
          </p:cNvPr>
          <p:cNvSpPr>
            <a:spLocks noGrp="1"/>
          </p:cNvSpPr>
          <p:nvPr>
            <p:ph type="sldNum" idx="11"/>
          </p:nvPr>
        </p:nvSpPr>
        <p:spPr/>
        <p:txBody>
          <a:bodyPr/>
          <a:lstStyle>
            <a:lvl1pPr>
              <a:defRPr/>
            </a:lvl1pPr>
          </a:lstStyle>
          <a:p>
            <a:fld id="{4F31795D-AD4A-475C-B365-62903530E503}" type="slidenum">
              <a:rPr lang="it-IT" altLang="it-IT"/>
              <a:pPr/>
              <a:t>‹N›</a:t>
            </a:fld>
            <a:endParaRPr lang="it-IT" altLang="it-IT"/>
          </a:p>
        </p:txBody>
      </p:sp>
    </p:spTree>
    <p:extLst>
      <p:ext uri="{BB962C8B-B14F-4D97-AF65-F5344CB8AC3E}">
        <p14:creationId xmlns:p14="http://schemas.microsoft.com/office/powerpoint/2010/main" val="15114654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7399-74C2-4CAF-AE12-EFFEE5785D2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CDC0DEF-0CBF-4384-8243-F97D3D8CBF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4E05BAB-D2B0-4B0B-A885-CFFBA4AA3E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259D9AC-B5C4-4242-B099-12433B7F4FB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95B82296-3905-45F8-BA04-936E8B5BC0EB}"/>
              </a:ext>
            </a:extLst>
          </p:cNvPr>
          <p:cNvSpPr>
            <a:spLocks noGrp="1"/>
          </p:cNvSpPr>
          <p:nvPr>
            <p:ph type="sldNum" idx="11"/>
          </p:nvPr>
        </p:nvSpPr>
        <p:spPr/>
        <p:txBody>
          <a:bodyPr/>
          <a:lstStyle>
            <a:lvl1pPr>
              <a:defRPr/>
            </a:lvl1pPr>
          </a:lstStyle>
          <a:p>
            <a:fld id="{FD226BC6-9033-4E82-AE47-AA068484CF26}" type="slidenum">
              <a:rPr lang="it-IT" altLang="it-IT"/>
              <a:pPr/>
              <a:t>‹N›</a:t>
            </a:fld>
            <a:endParaRPr lang="it-IT" altLang="it-IT"/>
          </a:p>
        </p:txBody>
      </p:sp>
    </p:spTree>
    <p:extLst>
      <p:ext uri="{BB962C8B-B14F-4D97-AF65-F5344CB8AC3E}">
        <p14:creationId xmlns:p14="http://schemas.microsoft.com/office/powerpoint/2010/main" val="157014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19F8ED-5BDE-43CA-9BBE-6C58B46EB7F0}"/>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C1923C6-76C0-496D-BF05-5B14339165C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2428E6F-72DC-4FE9-87AB-26F6CCEBEA8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3754113C-0432-41AC-ACC4-37C8396C615E}"/>
              </a:ext>
            </a:extLst>
          </p:cNvPr>
          <p:cNvSpPr>
            <a:spLocks noGrp="1"/>
          </p:cNvSpPr>
          <p:nvPr>
            <p:ph type="sldNum" idx="11"/>
          </p:nvPr>
        </p:nvSpPr>
        <p:spPr/>
        <p:txBody>
          <a:bodyPr/>
          <a:lstStyle>
            <a:lvl1pPr>
              <a:defRPr/>
            </a:lvl1pPr>
          </a:lstStyle>
          <a:p>
            <a:fld id="{AFBB1D89-B37D-436E-A4CB-14A49E3DBD6D}" type="slidenum">
              <a:rPr lang="it-IT" altLang="it-IT"/>
              <a:pPr/>
              <a:t>‹N›</a:t>
            </a:fld>
            <a:endParaRPr lang="it-IT" altLang="it-IT"/>
          </a:p>
        </p:txBody>
      </p:sp>
    </p:spTree>
    <p:extLst>
      <p:ext uri="{BB962C8B-B14F-4D97-AF65-F5344CB8AC3E}">
        <p14:creationId xmlns:p14="http://schemas.microsoft.com/office/powerpoint/2010/main" val="29667636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0167FE-30C7-468B-B52A-5D545257CE2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532C357-6189-4009-9464-C9644B16586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503472-DCA7-4F2D-AAB2-BE9236DDEB4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8C1A5FF-52E7-4C49-9534-BD4A227A8316}"/>
              </a:ext>
            </a:extLst>
          </p:cNvPr>
          <p:cNvSpPr>
            <a:spLocks noGrp="1"/>
          </p:cNvSpPr>
          <p:nvPr>
            <p:ph type="sldNum" idx="11"/>
          </p:nvPr>
        </p:nvSpPr>
        <p:spPr/>
        <p:txBody>
          <a:bodyPr/>
          <a:lstStyle>
            <a:lvl1pPr>
              <a:defRPr/>
            </a:lvl1pPr>
          </a:lstStyle>
          <a:p>
            <a:fld id="{461F3CE5-7DC0-438A-9F45-42C088A587FA}" type="slidenum">
              <a:rPr lang="it-IT" altLang="it-IT"/>
              <a:pPr/>
              <a:t>‹N›</a:t>
            </a:fld>
            <a:endParaRPr lang="it-IT" altLang="it-IT"/>
          </a:p>
        </p:txBody>
      </p:sp>
    </p:spTree>
    <p:extLst>
      <p:ext uri="{BB962C8B-B14F-4D97-AF65-F5344CB8AC3E}">
        <p14:creationId xmlns:p14="http://schemas.microsoft.com/office/powerpoint/2010/main" val="8012445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6286CF0-A715-4C08-8099-CC5A60DCAF47}"/>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2A6DBA-F6D6-4CA8-953B-E2F20B0C8109}"/>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A99B47-2229-425A-94F7-EAA93F53BC5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01E898B-9EBE-4EAA-B4F5-C5F69AAE1823}"/>
              </a:ext>
            </a:extLst>
          </p:cNvPr>
          <p:cNvSpPr>
            <a:spLocks noGrp="1"/>
          </p:cNvSpPr>
          <p:nvPr>
            <p:ph type="sldNum" idx="11"/>
          </p:nvPr>
        </p:nvSpPr>
        <p:spPr/>
        <p:txBody>
          <a:bodyPr/>
          <a:lstStyle>
            <a:lvl1pPr>
              <a:defRPr/>
            </a:lvl1pPr>
          </a:lstStyle>
          <a:p>
            <a:fld id="{3C981281-8FCA-4601-AD86-E12C724DC832}" type="slidenum">
              <a:rPr lang="it-IT" altLang="it-IT"/>
              <a:pPr/>
              <a:t>‹N›</a:t>
            </a:fld>
            <a:endParaRPr lang="it-IT" altLang="it-IT"/>
          </a:p>
        </p:txBody>
      </p:sp>
    </p:spTree>
    <p:extLst>
      <p:ext uri="{BB962C8B-B14F-4D97-AF65-F5344CB8AC3E}">
        <p14:creationId xmlns:p14="http://schemas.microsoft.com/office/powerpoint/2010/main" val="22394521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AC336B-5CC6-4A2F-8D5E-8817175997A6}"/>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8218636-BD78-42B1-A7E3-D5FFFD07F7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2FCDE8D-D221-4F7F-99C0-66FFB89D022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5B86944-5B71-488A-A316-E7C034E411E8}"/>
              </a:ext>
            </a:extLst>
          </p:cNvPr>
          <p:cNvSpPr>
            <a:spLocks noGrp="1"/>
          </p:cNvSpPr>
          <p:nvPr>
            <p:ph type="sldNum" idx="11"/>
          </p:nvPr>
        </p:nvSpPr>
        <p:spPr/>
        <p:txBody>
          <a:bodyPr/>
          <a:lstStyle>
            <a:lvl1pPr>
              <a:defRPr/>
            </a:lvl1pPr>
          </a:lstStyle>
          <a:p>
            <a:fld id="{E2915787-3599-4DC0-BF39-FC8A7422617C}" type="slidenum">
              <a:rPr lang="it-IT" altLang="it-IT"/>
              <a:pPr/>
              <a:t>‹N›</a:t>
            </a:fld>
            <a:endParaRPr lang="it-IT" altLang="it-IT"/>
          </a:p>
        </p:txBody>
      </p:sp>
    </p:spTree>
    <p:extLst>
      <p:ext uri="{BB962C8B-B14F-4D97-AF65-F5344CB8AC3E}">
        <p14:creationId xmlns:p14="http://schemas.microsoft.com/office/powerpoint/2010/main" val="2105163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73027-924D-4BC2-91C6-58FC6D5C229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F2BF37-DB32-4F8E-A8AF-CEFFE678542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1387A4-27E9-47B9-AB5B-64B5F08E885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A915CDD-81B4-40FD-AF03-33DA8EE1C573}"/>
              </a:ext>
            </a:extLst>
          </p:cNvPr>
          <p:cNvSpPr>
            <a:spLocks noGrp="1"/>
          </p:cNvSpPr>
          <p:nvPr>
            <p:ph type="sldNum" idx="11"/>
          </p:nvPr>
        </p:nvSpPr>
        <p:spPr/>
        <p:txBody>
          <a:bodyPr/>
          <a:lstStyle>
            <a:lvl1pPr>
              <a:defRPr/>
            </a:lvl1pPr>
          </a:lstStyle>
          <a:p>
            <a:fld id="{4FB46753-3BA2-4D63-85EE-503EE4DE0EDA}" type="slidenum">
              <a:rPr lang="it-IT" altLang="it-IT"/>
              <a:pPr/>
              <a:t>‹N›</a:t>
            </a:fld>
            <a:endParaRPr lang="it-IT" altLang="it-IT"/>
          </a:p>
        </p:txBody>
      </p:sp>
    </p:spTree>
    <p:extLst>
      <p:ext uri="{BB962C8B-B14F-4D97-AF65-F5344CB8AC3E}">
        <p14:creationId xmlns:p14="http://schemas.microsoft.com/office/powerpoint/2010/main" val="34126511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06DFB0-EE04-4973-927D-D0507B71186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4D1049B-D17F-44B3-9C0D-BF02B5F69C7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527EEDA-42D4-4916-B60B-4580581518C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95E2F99-AA27-49E1-AFDE-3F2D6D8C5707}"/>
              </a:ext>
            </a:extLst>
          </p:cNvPr>
          <p:cNvSpPr>
            <a:spLocks noGrp="1"/>
          </p:cNvSpPr>
          <p:nvPr>
            <p:ph type="sldNum" idx="11"/>
          </p:nvPr>
        </p:nvSpPr>
        <p:spPr/>
        <p:txBody>
          <a:bodyPr/>
          <a:lstStyle>
            <a:lvl1pPr>
              <a:defRPr/>
            </a:lvl1pPr>
          </a:lstStyle>
          <a:p>
            <a:fld id="{32161731-9B75-4DDE-8747-689C951E15E2}" type="slidenum">
              <a:rPr lang="it-IT" altLang="it-IT"/>
              <a:pPr/>
              <a:t>‹N›</a:t>
            </a:fld>
            <a:endParaRPr lang="it-IT" altLang="it-IT"/>
          </a:p>
        </p:txBody>
      </p:sp>
    </p:spTree>
    <p:extLst>
      <p:ext uri="{BB962C8B-B14F-4D97-AF65-F5344CB8AC3E}">
        <p14:creationId xmlns:p14="http://schemas.microsoft.com/office/powerpoint/2010/main" val="14497806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8D1678-B81F-47F5-91EA-4FB1184DA28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B47ACC-59B2-4B3D-878B-3643FBB589D5}"/>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4720CB4-CD56-45D9-851B-72580E1B813D}"/>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F2BEFF4-0A91-4B15-AC9B-F8512412FABD}"/>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D191C8A7-082E-49BA-9DDC-0705E1FD6E7F}"/>
              </a:ext>
            </a:extLst>
          </p:cNvPr>
          <p:cNvSpPr>
            <a:spLocks noGrp="1"/>
          </p:cNvSpPr>
          <p:nvPr>
            <p:ph type="sldNum" idx="11"/>
          </p:nvPr>
        </p:nvSpPr>
        <p:spPr/>
        <p:txBody>
          <a:bodyPr/>
          <a:lstStyle>
            <a:lvl1pPr>
              <a:defRPr/>
            </a:lvl1pPr>
          </a:lstStyle>
          <a:p>
            <a:fld id="{6166FD27-4525-4606-8624-056AE339D709}" type="slidenum">
              <a:rPr lang="it-IT" altLang="it-IT"/>
              <a:pPr/>
              <a:t>‹N›</a:t>
            </a:fld>
            <a:endParaRPr lang="it-IT" altLang="it-IT"/>
          </a:p>
        </p:txBody>
      </p:sp>
    </p:spTree>
    <p:extLst>
      <p:ext uri="{BB962C8B-B14F-4D97-AF65-F5344CB8AC3E}">
        <p14:creationId xmlns:p14="http://schemas.microsoft.com/office/powerpoint/2010/main" val="3710424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0991D-02E3-4903-BC47-2B8FF45B731A}"/>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2617C02-F77F-432C-8A10-845765771D4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566D7F0-815A-48F7-AA9E-09303F44B788}"/>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03AA9B8-5C25-48FF-8BEC-044068CA218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E266E8A-B746-40BE-AA12-A230A0A5EE26}"/>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FAEA35A-0E1F-429B-884B-6EA35EB2CE92}"/>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1EC562DD-A604-4565-912C-D7EA8397F664}"/>
              </a:ext>
            </a:extLst>
          </p:cNvPr>
          <p:cNvSpPr>
            <a:spLocks noGrp="1"/>
          </p:cNvSpPr>
          <p:nvPr>
            <p:ph type="sldNum" idx="11"/>
          </p:nvPr>
        </p:nvSpPr>
        <p:spPr/>
        <p:txBody>
          <a:bodyPr/>
          <a:lstStyle>
            <a:lvl1pPr>
              <a:defRPr/>
            </a:lvl1pPr>
          </a:lstStyle>
          <a:p>
            <a:fld id="{6C7C29F0-4F20-4D62-9278-BC253EDFFDAE}" type="slidenum">
              <a:rPr lang="it-IT" altLang="it-IT"/>
              <a:pPr/>
              <a:t>‹N›</a:t>
            </a:fld>
            <a:endParaRPr lang="it-IT" altLang="it-IT"/>
          </a:p>
        </p:txBody>
      </p:sp>
    </p:spTree>
    <p:extLst>
      <p:ext uri="{BB962C8B-B14F-4D97-AF65-F5344CB8AC3E}">
        <p14:creationId xmlns:p14="http://schemas.microsoft.com/office/powerpoint/2010/main" val="40070846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0CD12C-EECF-4972-800B-7067777F523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46ED5B8-2A72-4EE0-AF2D-3CC2D4F843FE}"/>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40809936-51E1-4A59-B4FB-6E54E084D79B}"/>
              </a:ext>
            </a:extLst>
          </p:cNvPr>
          <p:cNvSpPr>
            <a:spLocks noGrp="1"/>
          </p:cNvSpPr>
          <p:nvPr>
            <p:ph type="sldNum" idx="11"/>
          </p:nvPr>
        </p:nvSpPr>
        <p:spPr/>
        <p:txBody>
          <a:bodyPr/>
          <a:lstStyle>
            <a:lvl1pPr>
              <a:defRPr/>
            </a:lvl1pPr>
          </a:lstStyle>
          <a:p>
            <a:fld id="{33DB2CC6-EE7B-4F48-A18B-74D9586CD066}" type="slidenum">
              <a:rPr lang="it-IT" altLang="it-IT"/>
              <a:pPr/>
              <a:t>‹N›</a:t>
            </a:fld>
            <a:endParaRPr lang="it-IT" altLang="it-IT"/>
          </a:p>
        </p:txBody>
      </p:sp>
    </p:spTree>
    <p:extLst>
      <p:ext uri="{BB962C8B-B14F-4D97-AF65-F5344CB8AC3E}">
        <p14:creationId xmlns:p14="http://schemas.microsoft.com/office/powerpoint/2010/main" val="34647837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408793A-8A1E-4721-A014-47E2D7E0CED5}"/>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D2D19B83-C7D1-4752-9181-8677A4971D7A}"/>
              </a:ext>
            </a:extLst>
          </p:cNvPr>
          <p:cNvSpPr>
            <a:spLocks noGrp="1"/>
          </p:cNvSpPr>
          <p:nvPr>
            <p:ph type="sldNum" idx="11"/>
          </p:nvPr>
        </p:nvSpPr>
        <p:spPr/>
        <p:txBody>
          <a:bodyPr/>
          <a:lstStyle>
            <a:lvl1pPr>
              <a:defRPr/>
            </a:lvl1pPr>
          </a:lstStyle>
          <a:p>
            <a:fld id="{CBD12FE4-C912-42A4-852D-5FF510892229}" type="slidenum">
              <a:rPr lang="it-IT" altLang="it-IT"/>
              <a:pPr/>
              <a:t>‹N›</a:t>
            </a:fld>
            <a:endParaRPr lang="it-IT" altLang="it-IT"/>
          </a:p>
        </p:txBody>
      </p:sp>
    </p:spTree>
    <p:extLst>
      <p:ext uri="{BB962C8B-B14F-4D97-AF65-F5344CB8AC3E}">
        <p14:creationId xmlns:p14="http://schemas.microsoft.com/office/powerpoint/2010/main" val="37707701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884E4-5B82-4F29-AFED-6EF70B45766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42C857-FD6D-46D0-A1C6-762965997C9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2ADCE09-D58D-4C94-B27B-BB1A4A6986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504E24C-0892-4107-A469-37625A03828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8BAB612-0E81-4CC9-B64D-F7C262C3A0BA}"/>
              </a:ext>
            </a:extLst>
          </p:cNvPr>
          <p:cNvSpPr>
            <a:spLocks noGrp="1"/>
          </p:cNvSpPr>
          <p:nvPr>
            <p:ph type="sldNum" idx="11"/>
          </p:nvPr>
        </p:nvSpPr>
        <p:spPr/>
        <p:txBody>
          <a:bodyPr/>
          <a:lstStyle>
            <a:lvl1pPr>
              <a:defRPr/>
            </a:lvl1pPr>
          </a:lstStyle>
          <a:p>
            <a:fld id="{DBA91773-2281-45B6-815B-17ED8BFE49E9}" type="slidenum">
              <a:rPr lang="it-IT" altLang="it-IT"/>
              <a:pPr/>
              <a:t>‹N›</a:t>
            </a:fld>
            <a:endParaRPr lang="it-IT" altLang="it-IT"/>
          </a:p>
        </p:txBody>
      </p:sp>
    </p:spTree>
    <p:extLst>
      <p:ext uri="{BB962C8B-B14F-4D97-AF65-F5344CB8AC3E}">
        <p14:creationId xmlns:p14="http://schemas.microsoft.com/office/powerpoint/2010/main" val="23058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3741A2-06C9-4E81-818D-6051FE363E1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FF1966-2F63-456B-8D25-AF887BFDFD5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895440-9EB6-4C20-89DE-1FAE143CFC2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4733F62-54B2-471F-A75B-CD47131A52C3}"/>
              </a:ext>
            </a:extLst>
          </p:cNvPr>
          <p:cNvSpPr>
            <a:spLocks noGrp="1"/>
          </p:cNvSpPr>
          <p:nvPr>
            <p:ph type="sldNum" idx="11"/>
          </p:nvPr>
        </p:nvSpPr>
        <p:spPr/>
        <p:txBody>
          <a:bodyPr/>
          <a:lstStyle>
            <a:lvl1pPr>
              <a:defRPr/>
            </a:lvl1pPr>
          </a:lstStyle>
          <a:p>
            <a:fld id="{0FD7DE73-E1CB-4280-ADBC-B3B2434179B5}" type="slidenum">
              <a:rPr lang="it-IT" altLang="it-IT"/>
              <a:pPr/>
              <a:t>‹N›</a:t>
            </a:fld>
            <a:endParaRPr lang="it-IT" altLang="it-IT"/>
          </a:p>
        </p:txBody>
      </p:sp>
    </p:spTree>
    <p:extLst>
      <p:ext uri="{BB962C8B-B14F-4D97-AF65-F5344CB8AC3E}">
        <p14:creationId xmlns:p14="http://schemas.microsoft.com/office/powerpoint/2010/main" val="27543039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2FB0A-BA28-422C-8E9D-A8B5079C8C2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86D15EF-EBE1-4148-B3F0-9B919A7F6F4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D02AEBF-C1F2-48A7-989F-5363907F68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1C7E56-34B0-4971-BE3C-E9709654055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D519B3F3-322E-4F8A-8262-BA2DFDBE5E23}"/>
              </a:ext>
            </a:extLst>
          </p:cNvPr>
          <p:cNvSpPr>
            <a:spLocks noGrp="1"/>
          </p:cNvSpPr>
          <p:nvPr>
            <p:ph type="sldNum" idx="11"/>
          </p:nvPr>
        </p:nvSpPr>
        <p:spPr/>
        <p:txBody>
          <a:bodyPr/>
          <a:lstStyle>
            <a:lvl1pPr>
              <a:defRPr/>
            </a:lvl1pPr>
          </a:lstStyle>
          <a:p>
            <a:fld id="{D86FB721-DEE9-404E-B759-8C9C5AE60E46}" type="slidenum">
              <a:rPr lang="it-IT" altLang="it-IT"/>
              <a:pPr/>
              <a:t>‹N›</a:t>
            </a:fld>
            <a:endParaRPr lang="it-IT" altLang="it-IT"/>
          </a:p>
        </p:txBody>
      </p:sp>
    </p:spTree>
    <p:extLst>
      <p:ext uri="{BB962C8B-B14F-4D97-AF65-F5344CB8AC3E}">
        <p14:creationId xmlns:p14="http://schemas.microsoft.com/office/powerpoint/2010/main" val="9164852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C37E7E-8699-411A-9B65-1F666548804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F639993-3AEE-4FD4-A85B-DA577C8C224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E04B87-A3E4-4517-B76B-E39BD857C543}"/>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44F34E4D-61AB-4398-8157-101E4F0E9A17}"/>
              </a:ext>
            </a:extLst>
          </p:cNvPr>
          <p:cNvSpPr>
            <a:spLocks noGrp="1"/>
          </p:cNvSpPr>
          <p:nvPr>
            <p:ph type="sldNum" idx="11"/>
          </p:nvPr>
        </p:nvSpPr>
        <p:spPr/>
        <p:txBody>
          <a:bodyPr/>
          <a:lstStyle>
            <a:lvl1pPr>
              <a:defRPr/>
            </a:lvl1pPr>
          </a:lstStyle>
          <a:p>
            <a:fld id="{41C569D5-5AB7-4F66-BCCF-496924973727}" type="slidenum">
              <a:rPr lang="it-IT" altLang="it-IT"/>
              <a:pPr/>
              <a:t>‹N›</a:t>
            </a:fld>
            <a:endParaRPr lang="it-IT" altLang="it-IT"/>
          </a:p>
        </p:txBody>
      </p:sp>
    </p:spTree>
    <p:extLst>
      <p:ext uri="{BB962C8B-B14F-4D97-AF65-F5344CB8AC3E}">
        <p14:creationId xmlns:p14="http://schemas.microsoft.com/office/powerpoint/2010/main" val="2750450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053CD3D-477B-4379-8E21-237A742F785F}"/>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2D19392-86A9-4889-BB19-0F4B3003A3C6}"/>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1A242A-535B-4C08-BF54-2D533DE4BAD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377695C5-96F8-45D5-9FA4-B6C54F098468}"/>
              </a:ext>
            </a:extLst>
          </p:cNvPr>
          <p:cNvSpPr>
            <a:spLocks noGrp="1"/>
          </p:cNvSpPr>
          <p:nvPr>
            <p:ph type="sldNum" idx="11"/>
          </p:nvPr>
        </p:nvSpPr>
        <p:spPr/>
        <p:txBody>
          <a:bodyPr/>
          <a:lstStyle>
            <a:lvl1pPr>
              <a:defRPr/>
            </a:lvl1pPr>
          </a:lstStyle>
          <a:p>
            <a:fld id="{995439E6-8A4F-4B16-821E-7F7F44CF5F2E}" type="slidenum">
              <a:rPr lang="it-IT" altLang="it-IT"/>
              <a:pPr/>
              <a:t>‹N›</a:t>
            </a:fld>
            <a:endParaRPr lang="it-IT" altLang="it-IT"/>
          </a:p>
        </p:txBody>
      </p:sp>
    </p:spTree>
    <p:extLst>
      <p:ext uri="{BB962C8B-B14F-4D97-AF65-F5344CB8AC3E}">
        <p14:creationId xmlns:p14="http://schemas.microsoft.com/office/powerpoint/2010/main" val="23177264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4013AB-2B9D-4E92-A49F-525F0893394A}"/>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6288607-BFB4-4EB8-942A-E30407AE1D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C620694-2B26-49FA-AA52-09B4BD2F6C7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E75EC79-885B-4176-B575-D20B9DDBF4F3}"/>
              </a:ext>
            </a:extLst>
          </p:cNvPr>
          <p:cNvSpPr>
            <a:spLocks noGrp="1"/>
          </p:cNvSpPr>
          <p:nvPr>
            <p:ph type="sldNum" idx="11"/>
          </p:nvPr>
        </p:nvSpPr>
        <p:spPr/>
        <p:txBody>
          <a:bodyPr/>
          <a:lstStyle>
            <a:lvl1pPr>
              <a:defRPr/>
            </a:lvl1pPr>
          </a:lstStyle>
          <a:p>
            <a:fld id="{5F6BEBE9-1698-4FEB-9ED4-ADBFB4CB1F27}" type="slidenum">
              <a:rPr lang="it-IT" altLang="it-IT"/>
              <a:pPr/>
              <a:t>‹N›</a:t>
            </a:fld>
            <a:endParaRPr lang="it-IT" altLang="it-IT"/>
          </a:p>
        </p:txBody>
      </p:sp>
    </p:spTree>
    <p:extLst>
      <p:ext uri="{BB962C8B-B14F-4D97-AF65-F5344CB8AC3E}">
        <p14:creationId xmlns:p14="http://schemas.microsoft.com/office/powerpoint/2010/main" val="40333310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9E612E-BEBA-4B8D-9CAB-3A85C9A1BC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5BA9E68-08C7-4DC0-9A43-D0429209267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2C62D5-2F61-4931-BE28-E4784BE9130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4D0BE4CA-F1EE-43B7-BC90-7C4FA7BEB2BA}"/>
              </a:ext>
            </a:extLst>
          </p:cNvPr>
          <p:cNvSpPr>
            <a:spLocks noGrp="1"/>
          </p:cNvSpPr>
          <p:nvPr>
            <p:ph type="sldNum" idx="11"/>
          </p:nvPr>
        </p:nvSpPr>
        <p:spPr/>
        <p:txBody>
          <a:bodyPr/>
          <a:lstStyle>
            <a:lvl1pPr>
              <a:defRPr/>
            </a:lvl1pPr>
          </a:lstStyle>
          <a:p>
            <a:fld id="{79A9FD97-AED3-4078-9D40-035A0255C96A}" type="slidenum">
              <a:rPr lang="it-IT" altLang="it-IT"/>
              <a:pPr/>
              <a:t>‹N›</a:t>
            </a:fld>
            <a:endParaRPr lang="it-IT" altLang="it-IT"/>
          </a:p>
        </p:txBody>
      </p:sp>
    </p:spTree>
    <p:extLst>
      <p:ext uri="{BB962C8B-B14F-4D97-AF65-F5344CB8AC3E}">
        <p14:creationId xmlns:p14="http://schemas.microsoft.com/office/powerpoint/2010/main" val="24811777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B77E2-BCD1-4B65-96CA-E10AA9C351CD}"/>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2F3D100-568F-4326-9218-3DBA1011CB4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1520B82-D664-415F-B84E-6A03BD35E80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8BF0C8B-1F33-4C4E-8A77-0A0AA060CB4E}"/>
              </a:ext>
            </a:extLst>
          </p:cNvPr>
          <p:cNvSpPr>
            <a:spLocks noGrp="1"/>
          </p:cNvSpPr>
          <p:nvPr>
            <p:ph type="sldNum" idx="11"/>
          </p:nvPr>
        </p:nvSpPr>
        <p:spPr/>
        <p:txBody>
          <a:bodyPr/>
          <a:lstStyle>
            <a:lvl1pPr>
              <a:defRPr/>
            </a:lvl1pPr>
          </a:lstStyle>
          <a:p>
            <a:fld id="{7380094B-DE8E-403F-9BAC-325D128C55B7}" type="slidenum">
              <a:rPr lang="it-IT" altLang="it-IT"/>
              <a:pPr/>
              <a:t>‹N›</a:t>
            </a:fld>
            <a:endParaRPr lang="it-IT" altLang="it-IT"/>
          </a:p>
        </p:txBody>
      </p:sp>
    </p:spTree>
    <p:extLst>
      <p:ext uri="{BB962C8B-B14F-4D97-AF65-F5344CB8AC3E}">
        <p14:creationId xmlns:p14="http://schemas.microsoft.com/office/powerpoint/2010/main" val="41259189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DE5E70-EEFF-45AB-B22B-307ADEE690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B92747D-3248-48EE-ABFC-DFA8A69C8187}"/>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40DFF42-A0B6-4C8B-A377-04B6F89372A4}"/>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7320BDD-7580-4D10-836C-7A71A756EF8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6071054-7FF8-43F5-9804-3A11157B8E7A}"/>
              </a:ext>
            </a:extLst>
          </p:cNvPr>
          <p:cNvSpPr>
            <a:spLocks noGrp="1"/>
          </p:cNvSpPr>
          <p:nvPr>
            <p:ph type="sldNum" idx="11"/>
          </p:nvPr>
        </p:nvSpPr>
        <p:spPr/>
        <p:txBody>
          <a:bodyPr/>
          <a:lstStyle>
            <a:lvl1pPr>
              <a:defRPr/>
            </a:lvl1pPr>
          </a:lstStyle>
          <a:p>
            <a:fld id="{99525167-CD64-4CF0-9F28-D40DFA2F4E9E}" type="slidenum">
              <a:rPr lang="it-IT" altLang="it-IT"/>
              <a:pPr/>
              <a:t>‹N›</a:t>
            </a:fld>
            <a:endParaRPr lang="it-IT" altLang="it-IT"/>
          </a:p>
        </p:txBody>
      </p:sp>
    </p:spTree>
    <p:extLst>
      <p:ext uri="{BB962C8B-B14F-4D97-AF65-F5344CB8AC3E}">
        <p14:creationId xmlns:p14="http://schemas.microsoft.com/office/powerpoint/2010/main" val="36806171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68D5C3-40A4-49C2-8B87-673F385DC186}"/>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0541D6B-AD46-4247-8CDF-61B971CEDE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B5DDECF-07B4-4C0F-9F35-AD8D37A68F61}"/>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9927ACD-A352-49EF-A522-A9DF419A6A7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4953B13-3654-4B6B-8119-65679453ECF4}"/>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027DD3F-A0D6-4841-AE94-81CF0FD8A61C}"/>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E0306DA5-F766-4522-810E-76BF7232617B}"/>
              </a:ext>
            </a:extLst>
          </p:cNvPr>
          <p:cNvSpPr>
            <a:spLocks noGrp="1"/>
          </p:cNvSpPr>
          <p:nvPr>
            <p:ph type="sldNum" idx="11"/>
          </p:nvPr>
        </p:nvSpPr>
        <p:spPr/>
        <p:txBody>
          <a:bodyPr/>
          <a:lstStyle>
            <a:lvl1pPr>
              <a:defRPr/>
            </a:lvl1pPr>
          </a:lstStyle>
          <a:p>
            <a:fld id="{E12CFA30-7BC3-4112-B907-0151F75152C5}" type="slidenum">
              <a:rPr lang="it-IT" altLang="it-IT"/>
              <a:pPr/>
              <a:t>‹N›</a:t>
            </a:fld>
            <a:endParaRPr lang="it-IT" altLang="it-IT"/>
          </a:p>
        </p:txBody>
      </p:sp>
    </p:spTree>
    <p:extLst>
      <p:ext uri="{BB962C8B-B14F-4D97-AF65-F5344CB8AC3E}">
        <p14:creationId xmlns:p14="http://schemas.microsoft.com/office/powerpoint/2010/main" val="37958300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4115B0-6420-4C19-BE6C-F93F3614462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6BE5A84-A5BF-4D9E-A77F-A2EB3418216B}"/>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216502EB-4762-4B54-BAAA-001FDAE26747}"/>
              </a:ext>
            </a:extLst>
          </p:cNvPr>
          <p:cNvSpPr>
            <a:spLocks noGrp="1"/>
          </p:cNvSpPr>
          <p:nvPr>
            <p:ph type="sldNum" idx="11"/>
          </p:nvPr>
        </p:nvSpPr>
        <p:spPr/>
        <p:txBody>
          <a:bodyPr/>
          <a:lstStyle>
            <a:lvl1pPr>
              <a:defRPr/>
            </a:lvl1pPr>
          </a:lstStyle>
          <a:p>
            <a:fld id="{A59BDDB0-C4ED-4046-9F91-63C8A3FDA872}" type="slidenum">
              <a:rPr lang="it-IT" altLang="it-IT"/>
              <a:pPr/>
              <a:t>‹N›</a:t>
            </a:fld>
            <a:endParaRPr lang="it-IT" altLang="it-IT"/>
          </a:p>
        </p:txBody>
      </p:sp>
    </p:spTree>
    <p:extLst>
      <p:ext uri="{BB962C8B-B14F-4D97-AF65-F5344CB8AC3E}">
        <p14:creationId xmlns:p14="http://schemas.microsoft.com/office/powerpoint/2010/main" val="24561613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A33238A-8A96-49BD-BD14-C6F72B3E91B4}"/>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92D90F7F-67B8-49D6-BD8E-654220E97E50}"/>
              </a:ext>
            </a:extLst>
          </p:cNvPr>
          <p:cNvSpPr>
            <a:spLocks noGrp="1"/>
          </p:cNvSpPr>
          <p:nvPr>
            <p:ph type="sldNum" idx="11"/>
          </p:nvPr>
        </p:nvSpPr>
        <p:spPr/>
        <p:txBody>
          <a:bodyPr/>
          <a:lstStyle>
            <a:lvl1pPr>
              <a:defRPr/>
            </a:lvl1pPr>
          </a:lstStyle>
          <a:p>
            <a:fld id="{62C0A9E7-FED5-4FE3-85E3-5DBAB59B146C}" type="slidenum">
              <a:rPr lang="it-IT" altLang="it-IT"/>
              <a:pPr/>
              <a:t>‹N›</a:t>
            </a:fld>
            <a:endParaRPr lang="it-IT" altLang="it-IT"/>
          </a:p>
        </p:txBody>
      </p:sp>
    </p:spTree>
    <p:extLst>
      <p:ext uri="{BB962C8B-B14F-4D97-AF65-F5344CB8AC3E}">
        <p14:creationId xmlns:p14="http://schemas.microsoft.com/office/powerpoint/2010/main" val="522651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30676F-5C35-455C-A4A4-A01CA182DEAB}"/>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8B3DCDC-F549-49DF-94C2-38DDDBC5E75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DF6853D-FE83-4A2E-B8B0-110CB6D9A806}"/>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E53C5BD-A589-41E3-A398-E2F778A78C91}"/>
              </a:ext>
            </a:extLst>
          </p:cNvPr>
          <p:cNvSpPr>
            <a:spLocks noGrp="1"/>
          </p:cNvSpPr>
          <p:nvPr>
            <p:ph type="sldNum" idx="11"/>
          </p:nvPr>
        </p:nvSpPr>
        <p:spPr/>
        <p:txBody>
          <a:bodyPr/>
          <a:lstStyle>
            <a:lvl1pPr>
              <a:defRPr/>
            </a:lvl1pPr>
          </a:lstStyle>
          <a:p>
            <a:fld id="{1647D45B-5AB3-441F-A123-9B3819E86241}" type="slidenum">
              <a:rPr lang="it-IT" altLang="it-IT"/>
              <a:pPr/>
              <a:t>‹N›</a:t>
            </a:fld>
            <a:endParaRPr lang="it-IT" altLang="it-IT"/>
          </a:p>
        </p:txBody>
      </p:sp>
    </p:spTree>
    <p:extLst>
      <p:ext uri="{BB962C8B-B14F-4D97-AF65-F5344CB8AC3E}">
        <p14:creationId xmlns:p14="http://schemas.microsoft.com/office/powerpoint/2010/main" val="17758364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A987ED-ADA4-4E7B-9ED1-FC44E7AAE4F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6AD214C-1FF9-4DCD-B855-7C591EC016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FC2EE2F-7E76-4016-8F79-822955F953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28F2E46-990C-4201-8FA5-E54488645C5E}"/>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0E70C10-907D-4895-BB94-DD1896C37198}"/>
              </a:ext>
            </a:extLst>
          </p:cNvPr>
          <p:cNvSpPr>
            <a:spLocks noGrp="1"/>
          </p:cNvSpPr>
          <p:nvPr>
            <p:ph type="sldNum" idx="11"/>
          </p:nvPr>
        </p:nvSpPr>
        <p:spPr/>
        <p:txBody>
          <a:bodyPr/>
          <a:lstStyle>
            <a:lvl1pPr>
              <a:defRPr/>
            </a:lvl1pPr>
          </a:lstStyle>
          <a:p>
            <a:fld id="{B49D1F7E-68D0-48D7-B93A-CADE61C73E07}" type="slidenum">
              <a:rPr lang="it-IT" altLang="it-IT"/>
              <a:pPr/>
              <a:t>‹N›</a:t>
            </a:fld>
            <a:endParaRPr lang="it-IT" altLang="it-IT"/>
          </a:p>
        </p:txBody>
      </p:sp>
    </p:spTree>
    <p:extLst>
      <p:ext uri="{BB962C8B-B14F-4D97-AF65-F5344CB8AC3E}">
        <p14:creationId xmlns:p14="http://schemas.microsoft.com/office/powerpoint/2010/main" val="20779422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5936FC-8BED-4622-93DD-BB0B1027CF8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7B4802E-7ACE-45FD-85F6-742E24CAB2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8F66B0B-9851-4496-84E3-CF86141455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746DDEA-1F4D-4AC1-A34C-9ABB106C5A5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B3F585B6-1C3D-41C2-BB16-344076772DC5}"/>
              </a:ext>
            </a:extLst>
          </p:cNvPr>
          <p:cNvSpPr>
            <a:spLocks noGrp="1"/>
          </p:cNvSpPr>
          <p:nvPr>
            <p:ph type="sldNum" idx="11"/>
          </p:nvPr>
        </p:nvSpPr>
        <p:spPr/>
        <p:txBody>
          <a:bodyPr/>
          <a:lstStyle>
            <a:lvl1pPr>
              <a:defRPr/>
            </a:lvl1pPr>
          </a:lstStyle>
          <a:p>
            <a:fld id="{478D7ADC-CDA7-4C1B-984E-792088FA7BBF}" type="slidenum">
              <a:rPr lang="it-IT" altLang="it-IT"/>
              <a:pPr/>
              <a:t>‹N›</a:t>
            </a:fld>
            <a:endParaRPr lang="it-IT" altLang="it-IT"/>
          </a:p>
        </p:txBody>
      </p:sp>
    </p:spTree>
    <p:extLst>
      <p:ext uri="{BB962C8B-B14F-4D97-AF65-F5344CB8AC3E}">
        <p14:creationId xmlns:p14="http://schemas.microsoft.com/office/powerpoint/2010/main" val="32142098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BB83E7-A073-4B90-8CB5-2EB4212B180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DFEB16-A90F-4452-80F9-5BDA8ED5E7B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6BE3EB-EEFB-4974-BD49-4BD3FF1DFC9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6D354C3-A696-4E63-AE70-6179B94E3EEB}"/>
              </a:ext>
            </a:extLst>
          </p:cNvPr>
          <p:cNvSpPr>
            <a:spLocks noGrp="1"/>
          </p:cNvSpPr>
          <p:nvPr>
            <p:ph type="sldNum" idx="11"/>
          </p:nvPr>
        </p:nvSpPr>
        <p:spPr/>
        <p:txBody>
          <a:bodyPr/>
          <a:lstStyle>
            <a:lvl1pPr>
              <a:defRPr/>
            </a:lvl1pPr>
          </a:lstStyle>
          <a:p>
            <a:fld id="{AD04BD85-2A18-4B08-AB0C-A923A64D9158}" type="slidenum">
              <a:rPr lang="it-IT" altLang="it-IT"/>
              <a:pPr/>
              <a:t>‹N›</a:t>
            </a:fld>
            <a:endParaRPr lang="it-IT" altLang="it-IT"/>
          </a:p>
        </p:txBody>
      </p:sp>
    </p:spTree>
    <p:extLst>
      <p:ext uri="{BB962C8B-B14F-4D97-AF65-F5344CB8AC3E}">
        <p14:creationId xmlns:p14="http://schemas.microsoft.com/office/powerpoint/2010/main" val="5070529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A6440F7-A2F7-45F4-ACFD-D87D256448FF}"/>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9CA12F-47B4-41C0-B1DC-C3CA623F7007}"/>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67DEE1-E2FF-41CB-AE52-979639A1AAD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38E874AC-269E-48D7-A2FD-64F6D7604897}"/>
              </a:ext>
            </a:extLst>
          </p:cNvPr>
          <p:cNvSpPr>
            <a:spLocks noGrp="1"/>
          </p:cNvSpPr>
          <p:nvPr>
            <p:ph type="sldNum" idx="11"/>
          </p:nvPr>
        </p:nvSpPr>
        <p:spPr/>
        <p:txBody>
          <a:bodyPr/>
          <a:lstStyle>
            <a:lvl1pPr>
              <a:defRPr/>
            </a:lvl1pPr>
          </a:lstStyle>
          <a:p>
            <a:fld id="{5932C278-6D9A-448C-BBB6-247C86B85BFF}" type="slidenum">
              <a:rPr lang="it-IT" altLang="it-IT"/>
              <a:pPr/>
              <a:t>‹N›</a:t>
            </a:fld>
            <a:endParaRPr lang="it-IT" altLang="it-IT"/>
          </a:p>
        </p:txBody>
      </p:sp>
    </p:spTree>
    <p:extLst>
      <p:ext uri="{BB962C8B-B14F-4D97-AF65-F5344CB8AC3E}">
        <p14:creationId xmlns:p14="http://schemas.microsoft.com/office/powerpoint/2010/main" val="25136571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90B53C-354F-4C62-AB4C-AA80F754D2C5}"/>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320CE6-C260-4765-BD35-C38FD419B4D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F317D71-5F96-4BA0-8FE8-F1EB5D8826B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274606B-1C4B-44FA-B6E7-FC3C6A257CCE}"/>
              </a:ext>
            </a:extLst>
          </p:cNvPr>
          <p:cNvSpPr>
            <a:spLocks noGrp="1"/>
          </p:cNvSpPr>
          <p:nvPr>
            <p:ph type="sldNum" idx="11"/>
          </p:nvPr>
        </p:nvSpPr>
        <p:spPr/>
        <p:txBody>
          <a:bodyPr/>
          <a:lstStyle>
            <a:lvl1pPr>
              <a:defRPr/>
            </a:lvl1pPr>
          </a:lstStyle>
          <a:p>
            <a:fld id="{9EAA350A-8DB2-4ED1-9A9E-CBDD29900B59}" type="slidenum">
              <a:rPr lang="it-IT" altLang="it-IT"/>
              <a:pPr/>
              <a:t>‹N›</a:t>
            </a:fld>
            <a:endParaRPr lang="it-IT" altLang="it-IT"/>
          </a:p>
        </p:txBody>
      </p:sp>
    </p:spTree>
    <p:extLst>
      <p:ext uri="{BB962C8B-B14F-4D97-AF65-F5344CB8AC3E}">
        <p14:creationId xmlns:p14="http://schemas.microsoft.com/office/powerpoint/2010/main" val="29996933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2BF07-DD06-40D1-BC52-1D3B1D0A6F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BAF37F-78E6-4312-BBF7-3D3151F964B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11FB22-80EF-46DA-95DE-B9DA2279537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61953A3-A0B7-4D06-BB08-ABD439F3C8A5}"/>
              </a:ext>
            </a:extLst>
          </p:cNvPr>
          <p:cNvSpPr>
            <a:spLocks noGrp="1"/>
          </p:cNvSpPr>
          <p:nvPr>
            <p:ph type="sldNum" idx="11"/>
          </p:nvPr>
        </p:nvSpPr>
        <p:spPr/>
        <p:txBody>
          <a:bodyPr/>
          <a:lstStyle>
            <a:lvl1pPr>
              <a:defRPr/>
            </a:lvl1pPr>
          </a:lstStyle>
          <a:p>
            <a:fld id="{E91C2B86-3C1A-498E-B763-CA6A7403E8C1}" type="slidenum">
              <a:rPr lang="it-IT" altLang="it-IT"/>
              <a:pPr/>
              <a:t>‹N›</a:t>
            </a:fld>
            <a:endParaRPr lang="it-IT" altLang="it-IT"/>
          </a:p>
        </p:txBody>
      </p:sp>
    </p:spTree>
    <p:extLst>
      <p:ext uri="{BB962C8B-B14F-4D97-AF65-F5344CB8AC3E}">
        <p14:creationId xmlns:p14="http://schemas.microsoft.com/office/powerpoint/2010/main" val="17990062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5D137-B714-4E6F-9795-0349AF4DDF6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21EF5A2-9CF2-4E05-BE91-C942535F9F8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232E56D-BE39-4CFE-8615-909CCF94C6D3}"/>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E1258C7-562B-457B-86EA-DC250B047294}"/>
              </a:ext>
            </a:extLst>
          </p:cNvPr>
          <p:cNvSpPr>
            <a:spLocks noGrp="1"/>
          </p:cNvSpPr>
          <p:nvPr>
            <p:ph type="sldNum" idx="11"/>
          </p:nvPr>
        </p:nvSpPr>
        <p:spPr/>
        <p:txBody>
          <a:bodyPr/>
          <a:lstStyle>
            <a:lvl1pPr>
              <a:defRPr/>
            </a:lvl1pPr>
          </a:lstStyle>
          <a:p>
            <a:fld id="{BEF9A113-4AE6-4E80-92A5-46AFBC7EAC15}" type="slidenum">
              <a:rPr lang="it-IT" altLang="it-IT"/>
              <a:pPr/>
              <a:t>‹N›</a:t>
            </a:fld>
            <a:endParaRPr lang="it-IT" altLang="it-IT"/>
          </a:p>
        </p:txBody>
      </p:sp>
    </p:spTree>
    <p:extLst>
      <p:ext uri="{BB962C8B-B14F-4D97-AF65-F5344CB8AC3E}">
        <p14:creationId xmlns:p14="http://schemas.microsoft.com/office/powerpoint/2010/main" val="31740658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CF547-96A6-4DC4-B92B-9539FAEA100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C27368-CC27-43FE-B88D-AB4598F7BFC0}"/>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4566F12-57B2-438E-A6A2-E9A12146F124}"/>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7394AB0-CD62-4F40-B64A-AEAF1EFDE7D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7FFB033A-A778-4A45-A8FD-6CA87E068219}"/>
              </a:ext>
            </a:extLst>
          </p:cNvPr>
          <p:cNvSpPr>
            <a:spLocks noGrp="1"/>
          </p:cNvSpPr>
          <p:nvPr>
            <p:ph type="sldNum" idx="11"/>
          </p:nvPr>
        </p:nvSpPr>
        <p:spPr/>
        <p:txBody>
          <a:bodyPr/>
          <a:lstStyle>
            <a:lvl1pPr>
              <a:defRPr/>
            </a:lvl1pPr>
          </a:lstStyle>
          <a:p>
            <a:fld id="{1443B0DB-83AB-467E-87CC-2FE8556BC1C0}" type="slidenum">
              <a:rPr lang="it-IT" altLang="it-IT"/>
              <a:pPr/>
              <a:t>‹N›</a:t>
            </a:fld>
            <a:endParaRPr lang="it-IT" altLang="it-IT"/>
          </a:p>
        </p:txBody>
      </p:sp>
    </p:spTree>
    <p:extLst>
      <p:ext uri="{BB962C8B-B14F-4D97-AF65-F5344CB8AC3E}">
        <p14:creationId xmlns:p14="http://schemas.microsoft.com/office/powerpoint/2010/main" val="8411085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6C9A1-8E01-4564-B8F7-D353962C2319}"/>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D8F8217-7457-4D7B-80FB-DAE1779BC21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3C73327-ADE8-4EC5-8C07-D2741588B61D}"/>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89C68FF-D734-4FF1-8E64-106FA08923C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D5751CE-75C5-4AA0-8EAA-89F36C760BF7}"/>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068C8F6-C751-4BE7-85E9-FC8E7C61106E}"/>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09AC4A42-AEB5-4BDF-90D9-E69023E9B268}"/>
              </a:ext>
            </a:extLst>
          </p:cNvPr>
          <p:cNvSpPr>
            <a:spLocks noGrp="1"/>
          </p:cNvSpPr>
          <p:nvPr>
            <p:ph type="sldNum" idx="11"/>
          </p:nvPr>
        </p:nvSpPr>
        <p:spPr/>
        <p:txBody>
          <a:bodyPr/>
          <a:lstStyle>
            <a:lvl1pPr>
              <a:defRPr/>
            </a:lvl1pPr>
          </a:lstStyle>
          <a:p>
            <a:fld id="{5DB14041-419D-4A47-B2B7-1359C0DAF784}" type="slidenum">
              <a:rPr lang="it-IT" altLang="it-IT"/>
              <a:pPr/>
              <a:t>‹N›</a:t>
            </a:fld>
            <a:endParaRPr lang="it-IT" altLang="it-IT"/>
          </a:p>
        </p:txBody>
      </p:sp>
    </p:spTree>
    <p:extLst>
      <p:ext uri="{BB962C8B-B14F-4D97-AF65-F5344CB8AC3E}">
        <p14:creationId xmlns:p14="http://schemas.microsoft.com/office/powerpoint/2010/main" val="5600462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806962-CD46-47AB-A1CC-F65B7E2E117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7C6C307-92C6-4BE6-BFEB-1AF21A7F23EA}"/>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C0B3C959-4BB9-4D81-9BFF-C66C0DDA095D}"/>
              </a:ext>
            </a:extLst>
          </p:cNvPr>
          <p:cNvSpPr>
            <a:spLocks noGrp="1"/>
          </p:cNvSpPr>
          <p:nvPr>
            <p:ph type="sldNum" idx="11"/>
          </p:nvPr>
        </p:nvSpPr>
        <p:spPr/>
        <p:txBody>
          <a:bodyPr/>
          <a:lstStyle>
            <a:lvl1pPr>
              <a:defRPr/>
            </a:lvl1pPr>
          </a:lstStyle>
          <a:p>
            <a:fld id="{8CF0D3C0-8D50-4318-A744-1F481B216F9B}" type="slidenum">
              <a:rPr lang="it-IT" altLang="it-IT"/>
              <a:pPr/>
              <a:t>‹N›</a:t>
            </a:fld>
            <a:endParaRPr lang="it-IT" altLang="it-IT"/>
          </a:p>
        </p:txBody>
      </p:sp>
    </p:spTree>
    <p:extLst>
      <p:ext uri="{BB962C8B-B14F-4D97-AF65-F5344CB8AC3E}">
        <p14:creationId xmlns:p14="http://schemas.microsoft.com/office/powerpoint/2010/main" val="111281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93CD0C-FA87-4C50-A8EA-65DAE4CFE5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99C52CB-B893-4F9A-BC87-1D218D6334E8}"/>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EA67A04-A67E-4FA1-98B4-D060C06946D2}"/>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92A6FE7-B661-4005-BD4B-385B8F922DD1}"/>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BF1E4A9-4A52-4B9E-A463-1B5631AD5779}"/>
              </a:ext>
            </a:extLst>
          </p:cNvPr>
          <p:cNvSpPr>
            <a:spLocks noGrp="1"/>
          </p:cNvSpPr>
          <p:nvPr>
            <p:ph type="sldNum" idx="11"/>
          </p:nvPr>
        </p:nvSpPr>
        <p:spPr/>
        <p:txBody>
          <a:bodyPr/>
          <a:lstStyle>
            <a:lvl1pPr>
              <a:defRPr/>
            </a:lvl1pPr>
          </a:lstStyle>
          <a:p>
            <a:fld id="{87942208-6BB3-4C3A-A1DC-51D9D015C26F}" type="slidenum">
              <a:rPr lang="it-IT" altLang="it-IT"/>
              <a:pPr/>
              <a:t>‹N›</a:t>
            </a:fld>
            <a:endParaRPr lang="it-IT" altLang="it-IT"/>
          </a:p>
        </p:txBody>
      </p:sp>
    </p:spTree>
    <p:extLst>
      <p:ext uri="{BB962C8B-B14F-4D97-AF65-F5344CB8AC3E}">
        <p14:creationId xmlns:p14="http://schemas.microsoft.com/office/powerpoint/2010/main" val="22825894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5BB930-41BE-4C79-BECF-1BF82F0D21F0}"/>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96B91764-2F4C-4E40-9027-EC416023D1C9}"/>
              </a:ext>
            </a:extLst>
          </p:cNvPr>
          <p:cNvSpPr>
            <a:spLocks noGrp="1"/>
          </p:cNvSpPr>
          <p:nvPr>
            <p:ph type="sldNum" idx="11"/>
          </p:nvPr>
        </p:nvSpPr>
        <p:spPr/>
        <p:txBody>
          <a:bodyPr/>
          <a:lstStyle>
            <a:lvl1pPr>
              <a:defRPr/>
            </a:lvl1pPr>
          </a:lstStyle>
          <a:p>
            <a:fld id="{BA9E340B-7454-445E-B801-0EAD08999B36}" type="slidenum">
              <a:rPr lang="it-IT" altLang="it-IT"/>
              <a:pPr/>
              <a:t>‹N›</a:t>
            </a:fld>
            <a:endParaRPr lang="it-IT" altLang="it-IT"/>
          </a:p>
        </p:txBody>
      </p:sp>
    </p:spTree>
    <p:extLst>
      <p:ext uri="{BB962C8B-B14F-4D97-AF65-F5344CB8AC3E}">
        <p14:creationId xmlns:p14="http://schemas.microsoft.com/office/powerpoint/2010/main" val="20489538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42C879-0B9A-46BA-9E8F-654271F0300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E3F1FC-C791-432A-AAE2-F37D0F8D93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810F82E-44F9-4FDE-BB35-81071F09F7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4EB0BE4-7F62-4267-B9F8-437CC8C12C2F}"/>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407226D9-8898-4482-A317-96EF471AD742}"/>
              </a:ext>
            </a:extLst>
          </p:cNvPr>
          <p:cNvSpPr>
            <a:spLocks noGrp="1"/>
          </p:cNvSpPr>
          <p:nvPr>
            <p:ph type="sldNum" idx="11"/>
          </p:nvPr>
        </p:nvSpPr>
        <p:spPr/>
        <p:txBody>
          <a:bodyPr/>
          <a:lstStyle>
            <a:lvl1pPr>
              <a:defRPr/>
            </a:lvl1pPr>
          </a:lstStyle>
          <a:p>
            <a:fld id="{FCFE7052-F428-4592-B9B6-F59700E1AF53}" type="slidenum">
              <a:rPr lang="it-IT" altLang="it-IT"/>
              <a:pPr/>
              <a:t>‹N›</a:t>
            </a:fld>
            <a:endParaRPr lang="it-IT" altLang="it-IT"/>
          </a:p>
        </p:txBody>
      </p:sp>
    </p:spTree>
    <p:extLst>
      <p:ext uri="{BB962C8B-B14F-4D97-AF65-F5344CB8AC3E}">
        <p14:creationId xmlns:p14="http://schemas.microsoft.com/office/powerpoint/2010/main" val="28769726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B244F-9BB2-4FAA-B6A8-2B73DE72EF8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E850503-4D23-4346-A86D-4F3EC3279A5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6240D12-7D86-4D25-B86C-444E92D003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A89FA8-793B-4901-82C3-485FCD23B77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367B66A4-3879-401E-87A4-5E957912DC1D}"/>
              </a:ext>
            </a:extLst>
          </p:cNvPr>
          <p:cNvSpPr>
            <a:spLocks noGrp="1"/>
          </p:cNvSpPr>
          <p:nvPr>
            <p:ph type="sldNum" idx="11"/>
          </p:nvPr>
        </p:nvSpPr>
        <p:spPr/>
        <p:txBody>
          <a:bodyPr/>
          <a:lstStyle>
            <a:lvl1pPr>
              <a:defRPr/>
            </a:lvl1pPr>
          </a:lstStyle>
          <a:p>
            <a:fld id="{B88792CF-4323-4621-B84C-39286C8F0A8E}" type="slidenum">
              <a:rPr lang="it-IT" altLang="it-IT"/>
              <a:pPr/>
              <a:t>‹N›</a:t>
            </a:fld>
            <a:endParaRPr lang="it-IT" altLang="it-IT"/>
          </a:p>
        </p:txBody>
      </p:sp>
    </p:spTree>
    <p:extLst>
      <p:ext uri="{BB962C8B-B14F-4D97-AF65-F5344CB8AC3E}">
        <p14:creationId xmlns:p14="http://schemas.microsoft.com/office/powerpoint/2010/main" val="24083683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0D4EBF-A355-4BD9-A6E3-F4B00125991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39353A1-642E-4B53-8B75-8C92FC7348F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2F4513-DFCC-42CD-9EEC-D9A6AB52B093}"/>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1763178-A74B-458E-AA36-897BDDE2C400}"/>
              </a:ext>
            </a:extLst>
          </p:cNvPr>
          <p:cNvSpPr>
            <a:spLocks noGrp="1"/>
          </p:cNvSpPr>
          <p:nvPr>
            <p:ph type="sldNum" idx="11"/>
          </p:nvPr>
        </p:nvSpPr>
        <p:spPr/>
        <p:txBody>
          <a:bodyPr/>
          <a:lstStyle>
            <a:lvl1pPr>
              <a:defRPr/>
            </a:lvl1pPr>
          </a:lstStyle>
          <a:p>
            <a:fld id="{91153F7F-A831-4498-9320-7AD4431813F2}" type="slidenum">
              <a:rPr lang="it-IT" altLang="it-IT"/>
              <a:pPr/>
              <a:t>‹N›</a:t>
            </a:fld>
            <a:endParaRPr lang="it-IT" altLang="it-IT"/>
          </a:p>
        </p:txBody>
      </p:sp>
    </p:spTree>
    <p:extLst>
      <p:ext uri="{BB962C8B-B14F-4D97-AF65-F5344CB8AC3E}">
        <p14:creationId xmlns:p14="http://schemas.microsoft.com/office/powerpoint/2010/main" val="3133535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C2048A1-D4DA-422A-A5AE-C5BFE0E9B078}"/>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E140AC-96D7-4899-9C64-691DA29A9F83}"/>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12277E-A87F-4C05-8624-9C0E43B2B85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A33E8917-94AA-404C-BCB3-186D01AD1764}"/>
              </a:ext>
            </a:extLst>
          </p:cNvPr>
          <p:cNvSpPr>
            <a:spLocks noGrp="1"/>
          </p:cNvSpPr>
          <p:nvPr>
            <p:ph type="sldNum" idx="11"/>
          </p:nvPr>
        </p:nvSpPr>
        <p:spPr/>
        <p:txBody>
          <a:bodyPr/>
          <a:lstStyle>
            <a:lvl1pPr>
              <a:defRPr/>
            </a:lvl1pPr>
          </a:lstStyle>
          <a:p>
            <a:fld id="{BB439E41-3FF3-4814-9E7E-FAB0988E51B5}" type="slidenum">
              <a:rPr lang="it-IT" altLang="it-IT"/>
              <a:pPr/>
              <a:t>‹N›</a:t>
            </a:fld>
            <a:endParaRPr lang="it-IT" altLang="it-IT"/>
          </a:p>
        </p:txBody>
      </p:sp>
    </p:spTree>
    <p:extLst>
      <p:ext uri="{BB962C8B-B14F-4D97-AF65-F5344CB8AC3E}">
        <p14:creationId xmlns:p14="http://schemas.microsoft.com/office/powerpoint/2010/main" val="30753835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C75DD9-A652-47E1-B8FE-5190EDCAD56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AAE12BD-8D79-418A-A72C-E8F077EC4A9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4C7E74F-3688-4364-A8F9-BA5304142E8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37759E4-B352-416E-9050-47FEA1F0DD50}"/>
              </a:ext>
            </a:extLst>
          </p:cNvPr>
          <p:cNvSpPr>
            <a:spLocks noGrp="1"/>
          </p:cNvSpPr>
          <p:nvPr>
            <p:ph type="sldNum" idx="11"/>
          </p:nvPr>
        </p:nvSpPr>
        <p:spPr/>
        <p:txBody>
          <a:bodyPr/>
          <a:lstStyle>
            <a:lvl1pPr>
              <a:defRPr/>
            </a:lvl1pPr>
          </a:lstStyle>
          <a:p>
            <a:fld id="{04E7E10A-711F-4DC0-B341-A249883FAE44}" type="slidenum">
              <a:rPr lang="it-IT" altLang="it-IT"/>
              <a:pPr/>
              <a:t>‹N›</a:t>
            </a:fld>
            <a:endParaRPr lang="it-IT" altLang="it-IT"/>
          </a:p>
        </p:txBody>
      </p:sp>
    </p:spTree>
    <p:extLst>
      <p:ext uri="{BB962C8B-B14F-4D97-AF65-F5344CB8AC3E}">
        <p14:creationId xmlns:p14="http://schemas.microsoft.com/office/powerpoint/2010/main" val="21367551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16A050-6B54-403A-8698-9152BAB1EE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78D89C7-8671-4488-992A-7A61048BEA9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65823E-569D-499E-8B0A-DA29554F6BE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F21672E-7229-418D-9526-30580F7FA789}"/>
              </a:ext>
            </a:extLst>
          </p:cNvPr>
          <p:cNvSpPr>
            <a:spLocks noGrp="1"/>
          </p:cNvSpPr>
          <p:nvPr>
            <p:ph type="sldNum" idx="11"/>
          </p:nvPr>
        </p:nvSpPr>
        <p:spPr/>
        <p:txBody>
          <a:bodyPr/>
          <a:lstStyle>
            <a:lvl1pPr>
              <a:defRPr/>
            </a:lvl1pPr>
          </a:lstStyle>
          <a:p>
            <a:fld id="{00ADE0B4-A46E-4C5E-B290-DB7728F0BBC0}" type="slidenum">
              <a:rPr lang="it-IT" altLang="it-IT"/>
              <a:pPr/>
              <a:t>‹N›</a:t>
            </a:fld>
            <a:endParaRPr lang="it-IT" altLang="it-IT"/>
          </a:p>
        </p:txBody>
      </p:sp>
    </p:spTree>
    <p:extLst>
      <p:ext uri="{BB962C8B-B14F-4D97-AF65-F5344CB8AC3E}">
        <p14:creationId xmlns:p14="http://schemas.microsoft.com/office/powerpoint/2010/main" val="18906981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D2664-A5B5-4053-BAA3-CA578F29D4BF}"/>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6F7D31-9898-4380-A6BB-9E75E30B56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E4E30C7-F289-40BF-82AA-4759CB778FA4}"/>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2DC8A56-F5F4-4434-9DFE-380026FB1C43}"/>
              </a:ext>
            </a:extLst>
          </p:cNvPr>
          <p:cNvSpPr>
            <a:spLocks noGrp="1"/>
          </p:cNvSpPr>
          <p:nvPr>
            <p:ph type="sldNum" idx="11"/>
          </p:nvPr>
        </p:nvSpPr>
        <p:spPr/>
        <p:txBody>
          <a:bodyPr/>
          <a:lstStyle>
            <a:lvl1pPr>
              <a:defRPr/>
            </a:lvl1pPr>
          </a:lstStyle>
          <a:p>
            <a:fld id="{DCFEE622-176E-4997-A322-09332077430C}" type="slidenum">
              <a:rPr lang="it-IT" altLang="it-IT"/>
              <a:pPr/>
              <a:t>‹N›</a:t>
            </a:fld>
            <a:endParaRPr lang="it-IT" altLang="it-IT"/>
          </a:p>
        </p:txBody>
      </p:sp>
    </p:spTree>
    <p:extLst>
      <p:ext uri="{BB962C8B-B14F-4D97-AF65-F5344CB8AC3E}">
        <p14:creationId xmlns:p14="http://schemas.microsoft.com/office/powerpoint/2010/main" val="14548126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CA1767-F788-4918-9E5B-7E349886DC1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0D07B32-511E-4CF8-9470-840EC82E260E}"/>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EF01881-5539-451F-BCFC-D4C167D8123C}"/>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AF9D8A-A408-47CF-AB2B-67FBB715045E}"/>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C6BC7A58-1ACF-4CF5-8819-C837715AD844}"/>
              </a:ext>
            </a:extLst>
          </p:cNvPr>
          <p:cNvSpPr>
            <a:spLocks noGrp="1"/>
          </p:cNvSpPr>
          <p:nvPr>
            <p:ph type="sldNum" idx="11"/>
          </p:nvPr>
        </p:nvSpPr>
        <p:spPr/>
        <p:txBody>
          <a:bodyPr/>
          <a:lstStyle>
            <a:lvl1pPr>
              <a:defRPr/>
            </a:lvl1pPr>
          </a:lstStyle>
          <a:p>
            <a:fld id="{5DF5791F-EC71-4978-819D-5189F4CE4A06}" type="slidenum">
              <a:rPr lang="it-IT" altLang="it-IT"/>
              <a:pPr/>
              <a:t>‹N›</a:t>
            </a:fld>
            <a:endParaRPr lang="it-IT" altLang="it-IT"/>
          </a:p>
        </p:txBody>
      </p:sp>
    </p:spTree>
    <p:extLst>
      <p:ext uri="{BB962C8B-B14F-4D97-AF65-F5344CB8AC3E}">
        <p14:creationId xmlns:p14="http://schemas.microsoft.com/office/powerpoint/2010/main" val="5693053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0EACAF-E238-4356-8218-6703E163C508}"/>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6F05418-A480-4605-9BE6-31747C072E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710085D-2DEF-4A6E-A947-629DE416343F}"/>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45C133-B9FC-45C2-82AA-16102D061A4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706C79A-822F-484B-95AD-4B224619BB55}"/>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982AEE5-0A7D-4E59-8002-81A7C8E3FB3D}"/>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B03247A7-6E73-4C0D-940E-B5C1EAC61977}"/>
              </a:ext>
            </a:extLst>
          </p:cNvPr>
          <p:cNvSpPr>
            <a:spLocks noGrp="1"/>
          </p:cNvSpPr>
          <p:nvPr>
            <p:ph type="sldNum" idx="11"/>
          </p:nvPr>
        </p:nvSpPr>
        <p:spPr/>
        <p:txBody>
          <a:bodyPr/>
          <a:lstStyle>
            <a:lvl1pPr>
              <a:defRPr/>
            </a:lvl1pPr>
          </a:lstStyle>
          <a:p>
            <a:fld id="{1FCFB111-1B3B-4347-982F-347E8FDAD8EB}" type="slidenum">
              <a:rPr lang="it-IT" altLang="it-IT"/>
              <a:pPr/>
              <a:t>‹N›</a:t>
            </a:fld>
            <a:endParaRPr lang="it-IT" altLang="it-IT"/>
          </a:p>
        </p:txBody>
      </p:sp>
    </p:spTree>
    <p:extLst>
      <p:ext uri="{BB962C8B-B14F-4D97-AF65-F5344CB8AC3E}">
        <p14:creationId xmlns:p14="http://schemas.microsoft.com/office/powerpoint/2010/main" val="271193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1827D8-BBDC-497D-B09A-5903D7CC6E65}"/>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0FF14A-85D6-4C12-B91C-C85A47A217F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3F790BC-E793-4F14-A9F0-61C46EF72694}"/>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10E3E6C-FDCE-44C3-BF03-5963C1DBB82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010A23F-3333-4287-874F-CA7914652F0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5E89F43-1CAA-46B2-B9AE-0736BBD848CC}"/>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024A9485-2FC7-45F4-8792-77C65183A09B}"/>
              </a:ext>
            </a:extLst>
          </p:cNvPr>
          <p:cNvSpPr>
            <a:spLocks noGrp="1"/>
          </p:cNvSpPr>
          <p:nvPr>
            <p:ph type="sldNum" idx="11"/>
          </p:nvPr>
        </p:nvSpPr>
        <p:spPr/>
        <p:txBody>
          <a:bodyPr/>
          <a:lstStyle>
            <a:lvl1pPr>
              <a:defRPr/>
            </a:lvl1pPr>
          </a:lstStyle>
          <a:p>
            <a:fld id="{DCDADDA7-A242-4027-8E01-8CD76AD23EC9}" type="slidenum">
              <a:rPr lang="it-IT" altLang="it-IT"/>
              <a:pPr/>
              <a:t>‹N›</a:t>
            </a:fld>
            <a:endParaRPr lang="it-IT" altLang="it-IT"/>
          </a:p>
        </p:txBody>
      </p:sp>
    </p:spTree>
    <p:extLst>
      <p:ext uri="{BB962C8B-B14F-4D97-AF65-F5344CB8AC3E}">
        <p14:creationId xmlns:p14="http://schemas.microsoft.com/office/powerpoint/2010/main" val="37319093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10E049-2E9D-4DDB-97FB-4159C58476B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A562232-8256-4E8C-B807-7801D2CFD236}"/>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70FF9DFA-40E6-4A88-A4C1-AF77F2AC6DC1}"/>
              </a:ext>
            </a:extLst>
          </p:cNvPr>
          <p:cNvSpPr>
            <a:spLocks noGrp="1"/>
          </p:cNvSpPr>
          <p:nvPr>
            <p:ph type="sldNum" idx="11"/>
          </p:nvPr>
        </p:nvSpPr>
        <p:spPr/>
        <p:txBody>
          <a:bodyPr/>
          <a:lstStyle>
            <a:lvl1pPr>
              <a:defRPr/>
            </a:lvl1pPr>
          </a:lstStyle>
          <a:p>
            <a:fld id="{3AE94AA8-B540-4A92-A623-ADE5F86D0DC7}" type="slidenum">
              <a:rPr lang="it-IT" altLang="it-IT"/>
              <a:pPr/>
              <a:t>‹N›</a:t>
            </a:fld>
            <a:endParaRPr lang="it-IT" altLang="it-IT"/>
          </a:p>
        </p:txBody>
      </p:sp>
    </p:spTree>
    <p:extLst>
      <p:ext uri="{BB962C8B-B14F-4D97-AF65-F5344CB8AC3E}">
        <p14:creationId xmlns:p14="http://schemas.microsoft.com/office/powerpoint/2010/main" val="14879204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0BD7D58-8BBA-4280-B84D-AD7640B9AEC3}"/>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A16DC1D9-3263-4B3A-B258-2E5643791751}"/>
              </a:ext>
            </a:extLst>
          </p:cNvPr>
          <p:cNvSpPr>
            <a:spLocks noGrp="1"/>
          </p:cNvSpPr>
          <p:nvPr>
            <p:ph type="sldNum" idx="11"/>
          </p:nvPr>
        </p:nvSpPr>
        <p:spPr/>
        <p:txBody>
          <a:bodyPr/>
          <a:lstStyle>
            <a:lvl1pPr>
              <a:defRPr/>
            </a:lvl1pPr>
          </a:lstStyle>
          <a:p>
            <a:fld id="{C58379CC-54AA-45D8-9C59-EDAF2991A758}" type="slidenum">
              <a:rPr lang="it-IT" altLang="it-IT"/>
              <a:pPr/>
              <a:t>‹N›</a:t>
            </a:fld>
            <a:endParaRPr lang="it-IT" altLang="it-IT"/>
          </a:p>
        </p:txBody>
      </p:sp>
    </p:spTree>
    <p:extLst>
      <p:ext uri="{BB962C8B-B14F-4D97-AF65-F5344CB8AC3E}">
        <p14:creationId xmlns:p14="http://schemas.microsoft.com/office/powerpoint/2010/main" val="35761525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1F12B0-2379-4199-9C6E-0C7D091C0C4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09EE06-8032-4407-9E5B-C076EEC10AE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11829A2-1576-4229-8BA7-13A4ECBB49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6584CD-7508-4F16-83E2-C2EC71BBF96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38B0A0F6-91B1-4FAE-BD38-87D7584297E3}"/>
              </a:ext>
            </a:extLst>
          </p:cNvPr>
          <p:cNvSpPr>
            <a:spLocks noGrp="1"/>
          </p:cNvSpPr>
          <p:nvPr>
            <p:ph type="sldNum" idx="11"/>
          </p:nvPr>
        </p:nvSpPr>
        <p:spPr/>
        <p:txBody>
          <a:bodyPr/>
          <a:lstStyle>
            <a:lvl1pPr>
              <a:defRPr/>
            </a:lvl1pPr>
          </a:lstStyle>
          <a:p>
            <a:fld id="{8765BFE8-8503-485B-94FA-7A656B1B03EA}" type="slidenum">
              <a:rPr lang="it-IT" altLang="it-IT"/>
              <a:pPr/>
              <a:t>‹N›</a:t>
            </a:fld>
            <a:endParaRPr lang="it-IT" altLang="it-IT"/>
          </a:p>
        </p:txBody>
      </p:sp>
    </p:spTree>
    <p:extLst>
      <p:ext uri="{BB962C8B-B14F-4D97-AF65-F5344CB8AC3E}">
        <p14:creationId xmlns:p14="http://schemas.microsoft.com/office/powerpoint/2010/main" val="26443541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D0AA6-1308-43DA-B11A-779E2E1D4DE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0B3A630-2315-4426-AF7B-8338685ED22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B70ACA2-9354-4862-B0FF-6394B73F3B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A1F7744-AEEB-4DE1-B8B3-E8E7677AD61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97DDC72B-92C1-42A0-B2D9-F4EE37FFCAD3}"/>
              </a:ext>
            </a:extLst>
          </p:cNvPr>
          <p:cNvSpPr>
            <a:spLocks noGrp="1"/>
          </p:cNvSpPr>
          <p:nvPr>
            <p:ph type="sldNum" idx="11"/>
          </p:nvPr>
        </p:nvSpPr>
        <p:spPr/>
        <p:txBody>
          <a:bodyPr/>
          <a:lstStyle>
            <a:lvl1pPr>
              <a:defRPr/>
            </a:lvl1pPr>
          </a:lstStyle>
          <a:p>
            <a:fld id="{059A29FC-17E1-4FEE-8B09-289AABC31370}" type="slidenum">
              <a:rPr lang="it-IT" altLang="it-IT"/>
              <a:pPr/>
              <a:t>‹N›</a:t>
            </a:fld>
            <a:endParaRPr lang="it-IT" altLang="it-IT"/>
          </a:p>
        </p:txBody>
      </p:sp>
    </p:spTree>
    <p:extLst>
      <p:ext uri="{BB962C8B-B14F-4D97-AF65-F5344CB8AC3E}">
        <p14:creationId xmlns:p14="http://schemas.microsoft.com/office/powerpoint/2010/main" val="41464001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B4D86-5DA5-4C30-B263-B89F7823F6C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D52CBB4-4F49-4100-AF5C-8D973DB3E0C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02DEAB-2109-495A-AB46-3221C0514C6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BB6C18D-0DD6-4D14-9083-7390156150E9}"/>
              </a:ext>
            </a:extLst>
          </p:cNvPr>
          <p:cNvSpPr>
            <a:spLocks noGrp="1"/>
          </p:cNvSpPr>
          <p:nvPr>
            <p:ph type="sldNum" idx="11"/>
          </p:nvPr>
        </p:nvSpPr>
        <p:spPr/>
        <p:txBody>
          <a:bodyPr/>
          <a:lstStyle>
            <a:lvl1pPr>
              <a:defRPr/>
            </a:lvl1pPr>
          </a:lstStyle>
          <a:p>
            <a:fld id="{3F49DE97-E0CF-4F68-91A8-6FB3C9513A59}" type="slidenum">
              <a:rPr lang="it-IT" altLang="it-IT"/>
              <a:pPr/>
              <a:t>‹N›</a:t>
            </a:fld>
            <a:endParaRPr lang="it-IT" altLang="it-IT"/>
          </a:p>
        </p:txBody>
      </p:sp>
    </p:spTree>
    <p:extLst>
      <p:ext uri="{BB962C8B-B14F-4D97-AF65-F5344CB8AC3E}">
        <p14:creationId xmlns:p14="http://schemas.microsoft.com/office/powerpoint/2010/main" val="2471984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B99A732-EF53-4A51-B79E-41BA74995A45}"/>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C202092-029B-4FF0-AEFB-4649290C09D8}"/>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E78577-B14F-410E-820C-F86E3E87478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6827BCC-2899-4AF8-8050-C0B4FACE1C29}"/>
              </a:ext>
            </a:extLst>
          </p:cNvPr>
          <p:cNvSpPr>
            <a:spLocks noGrp="1"/>
          </p:cNvSpPr>
          <p:nvPr>
            <p:ph type="sldNum" idx="11"/>
          </p:nvPr>
        </p:nvSpPr>
        <p:spPr/>
        <p:txBody>
          <a:bodyPr/>
          <a:lstStyle>
            <a:lvl1pPr>
              <a:defRPr/>
            </a:lvl1pPr>
          </a:lstStyle>
          <a:p>
            <a:fld id="{F8F4A28C-1840-465B-8CC1-68E8C5835DF1}" type="slidenum">
              <a:rPr lang="it-IT" altLang="it-IT"/>
              <a:pPr/>
              <a:t>‹N›</a:t>
            </a:fld>
            <a:endParaRPr lang="it-IT" altLang="it-IT"/>
          </a:p>
        </p:txBody>
      </p:sp>
    </p:spTree>
    <p:extLst>
      <p:ext uri="{BB962C8B-B14F-4D97-AF65-F5344CB8AC3E}">
        <p14:creationId xmlns:p14="http://schemas.microsoft.com/office/powerpoint/2010/main" val="153829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57B62E-2C06-4F54-A166-B1517DA659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3FE30ED-1406-481F-B5D3-0E86C9A77657}"/>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166BCF04-6C00-47F5-A6FE-3D8F973FA7C5}"/>
              </a:ext>
            </a:extLst>
          </p:cNvPr>
          <p:cNvSpPr>
            <a:spLocks noGrp="1"/>
          </p:cNvSpPr>
          <p:nvPr>
            <p:ph type="sldNum" idx="11"/>
          </p:nvPr>
        </p:nvSpPr>
        <p:spPr/>
        <p:txBody>
          <a:bodyPr/>
          <a:lstStyle>
            <a:lvl1pPr>
              <a:defRPr/>
            </a:lvl1pPr>
          </a:lstStyle>
          <a:p>
            <a:fld id="{6F518CBD-0A37-4E4B-AAF9-BFC23E2BD6CD}" type="slidenum">
              <a:rPr lang="it-IT" altLang="it-IT"/>
              <a:pPr/>
              <a:t>‹N›</a:t>
            </a:fld>
            <a:endParaRPr lang="it-IT" altLang="it-IT"/>
          </a:p>
        </p:txBody>
      </p:sp>
    </p:spTree>
    <p:extLst>
      <p:ext uri="{BB962C8B-B14F-4D97-AF65-F5344CB8AC3E}">
        <p14:creationId xmlns:p14="http://schemas.microsoft.com/office/powerpoint/2010/main" val="51173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7AC909E-60B9-4596-96E2-A97613C3EB9B}"/>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83CCD054-07EE-42D5-A362-F598F49F9CA2}"/>
              </a:ext>
            </a:extLst>
          </p:cNvPr>
          <p:cNvSpPr>
            <a:spLocks noGrp="1"/>
          </p:cNvSpPr>
          <p:nvPr>
            <p:ph type="sldNum" idx="11"/>
          </p:nvPr>
        </p:nvSpPr>
        <p:spPr/>
        <p:txBody>
          <a:bodyPr/>
          <a:lstStyle>
            <a:lvl1pPr>
              <a:defRPr/>
            </a:lvl1pPr>
          </a:lstStyle>
          <a:p>
            <a:fld id="{5F787450-EDBD-4C4E-8CD8-EA84AF82700F}" type="slidenum">
              <a:rPr lang="it-IT" altLang="it-IT"/>
              <a:pPr/>
              <a:t>‹N›</a:t>
            </a:fld>
            <a:endParaRPr lang="it-IT" altLang="it-IT"/>
          </a:p>
        </p:txBody>
      </p:sp>
    </p:spTree>
    <p:extLst>
      <p:ext uri="{BB962C8B-B14F-4D97-AF65-F5344CB8AC3E}">
        <p14:creationId xmlns:p14="http://schemas.microsoft.com/office/powerpoint/2010/main" val="294163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3E13F6-4457-4685-AEC4-C4577F39A29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6BC9EB8-1A66-43C6-B36F-712B50546D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1ED80E7-910A-4901-85C0-7A38E51337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167FDE-C93A-4048-90E0-36DDC3AFFA82}"/>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06949A26-1110-432B-9DC7-4F8D027D466F}"/>
              </a:ext>
            </a:extLst>
          </p:cNvPr>
          <p:cNvSpPr>
            <a:spLocks noGrp="1"/>
          </p:cNvSpPr>
          <p:nvPr>
            <p:ph type="sldNum" idx="11"/>
          </p:nvPr>
        </p:nvSpPr>
        <p:spPr/>
        <p:txBody>
          <a:bodyPr/>
          <a:lstStyle>
            <a:lvl1pPr>
              <a:defRPr/>
            </a:lvl1pPr>
          </a:lstStyle>
          <a:p>
            <a:fld id="{822A926A-52D0-41D0-B565-F1F511051BB4}" type="slidenum">
              <a:rPr lang="it-IT" altLang="it-IT"/>
              <a:pPr/>
              <a:t>‹N›</a:t>
            </a:fld>
            <a:endParaRPr lang="it-IT" altLang="it-IT"/>
          </a:p>
        </p:txBody>
      </p:sp>
    </p:spTree>
    <p:extLst>
      <p:ext uri="{BB962C8B-B14F-4D97-AF65-F5344CB8AC3E}">
        <p14:creationId xmlns:p14="http://schemas.microsoft.com/office/powerpoint/2010/main" val="258452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004FF4-2D3C-4BDE-982D-07DB9A8B764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EE32FA-C025-4798-98EA-C0909F1D0B1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359F2F-9550-4889-907A-FE593B851C1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80A6ABA-1E94-4C08-BDF7-D7C637C55195}"/>
              </a:ext>
            </a:extLst>
          </p:cNvPr>
          <p:cNvSpPr>
            <a:spLocks noGrp="1"/>
          </p:cNvSpPr>
          <p:nvPr>
            <p:ph type="sldNum" idx="11"/>
          </p:nvPr>
        </p:nvSpPr>
        <p:spPr/>
        <p:txBody>
          <a:bodyPr/>
          <a:lstStyle>
            <a:lvl1pPr>
              <a:defRPr/>
            </a:lvl1pPr>
          </a:lstStyle>
          <a:p>
            <a:fld id="{6C42E7F8-DF7B-464D-95A6-620A6179B1D4}" type="slidenum">
              <a:rPr lang="it-IT" altLang="it-IT"/>
              <a:pPr/>
              <a:t>‹N›</a:t>
            </a:fld>
            <a:endParaRPr lang="it-IT" altLang="it-IT"/>
          </a:p>
        </p:txBody>
      </p:sp>
    </p:spTree>
    <p:extLst>
      <p:ext uri="{BB962C8B-B14F-4D97-AF65-F5344CB8AC3E}">
        <p14:creationId xmlns:p14="http://schemas.microsoft.com/office/powerpoint/2010/main" val="263342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756DD0-090A-44C5-B212-FCD85E5B132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25D5D7D-6CFD-4B00-9CFF-EC81244E97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71CDA29-5C0B-450E-9BFA-9E25FFD2EE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723926B-5C68-49F5-B97D-02F95F0BE9E6}"/>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8DD0203D-DD8F-4BB3-A8A0-188C45610AD6}"/>
              </a:ext>
            </a:extLst>
          </p:cNvPr>
          <p:cNvSpPr>
            <a:spLocks noGrp="1"/>
          </p:cNvSpPr>
          <p:nvPr>
            <p:ph type="sldNum" idx="11"/>
          </p:nvPr>
        </p:nvSpPr>
        <p:spPr/>
        <p:txBody>
          <a:bodyPr/>
          <a:lstStyle>
            <a:lvl1pPr>
              <a:defRPr/>
            </a:lvl1pPr>
          </a:lstStyle>
          <a:p>
            <a:fld id="{D36B528A-CA65-4B72-A16F-FCC6647C27C4}" type="slidenum">
              <a:rPr lang="it-IT" altLang="it-IT"/>
              <a:pPr/>
              <a:t>‹N›</a:t>
            </a:fld>
            <a:endParaRPr lang="it-IT" altLang="it-IT"/>
          </a:p>
        </p:txBody>
      </p:sp>
    </p:spTree>
    <p:extLst>
      <p:ext uri="{BB962C8B-B14F-4D97-AF65-F5344CB8AC3E}">
        <p14:creationId xmlns:p14="http://schemas.microsoft.com/office/powerpoint/2010/main" val="1454948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86F0A-20D3-4A02-A8A4-6C8AFD715BC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3B4DA23-8F09-453B-8520-1BBF5BEA79A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0DE0584-4863-47E4-9EA4-45580DB8027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7F20C7A-1FD9-4E67-9FE2-4C2D86F25823}"/>
              </a:ext>
            </a:extLst>
          </p:cNvPr>
          <p:cNvSpPr>
            <a:spLocks noGrp="1"/>
          </p:cNvSpPr>
          <p:nvPr>
            <p:ph type="sldNum" idx="11"/>
          </p:nvPr>
        </p:nvSpPr>
        <p:spPr/>
        <p:txBody>
          <a:bodyPr/>
          <a:lstStyle>
            <a:lvl1pPr>
              <a:defRPr/>
            </a:lvl1pPr>
          </a:lstStyle>
          <a:p>
            <a:fld id="{26764838-4233-4414-819C-B5BABDB55CB1}" type="slidenum">
              <a:rPr lang="it-IT" altLang="it-IT"/>
              <a:pPr/>
              <a:t>‹N›</a:t>
            </a:fld>
            <a:endParaRPr lang="it-IT" altLang="it-IT"/>
          </a:p>
        </p:txBody>
      </p:sp>
    </p:spTree>
    <p:extLst>
      <p:ext uri="{BB962C8B-B14F-4D97-AF65-F5344CB8AC3E}">
        <p14:creationId xmlns:p14="http://schemas.microsoft.com/office/powerpoint/2010/main" val="2443080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96C5CCF-BA81-4D5D-A0EC-8CACF079B5D8}"/>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DB4ED2-380D-4E9C-8017-9C50EC83C414}"/>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87DC71-1275-457F-A149-0DD428D7561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06A0F1E-1AB8-49EE-88B0-FC7FC0FB58DA}"/>
              </a:ext>
            </a:extLst>
          </p:cNvPr>
          <p:cNvSpPr>
            <a:spLocks noGrp="1"/>
          </p:cNvSpPr>
          <p:nvPr>
            <p:ph type="sldNum" idx="11"/>
          </p:nvPr>
        </p:nvSpPr>
        <p:spPr/>
        <p:txBody>
          <a:bodyPr/>
          <a:lstStyle>
            <a:lvl1pPr>
              <a:defRPr/>
            </a:lvl1pPr>
          </a:lstStyle>
          <a:p>
            <a:fld id="{23253882-12A5-45C9-BE90-E06B5087EF70}" type="slidenum">
              <a:rPr lang="it-IT" altLang="it-IT"/>
              <a:pPr/>
              <a:t>‹N›</a:t>
            </a:fld>
            <a:endParaRPr lang="it-IT" altLang="it-IT"/>
          </a:p>
        </p:txBody>
      </p:sp>
    </p:spTree>
    <p:extLst>
      <p:ext uri="{BB962C8B-B14F-4D97-AF65-F5344CB8AC3E}">
        <p14:creationId xmlns:p14="http://schemas.microsoft.com/office/powerpoint/2010/main" val="264325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AEBF9-806A-49AF-9740-90B542C11AD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423D74D-7BBB-42E5-BB4F-9053235A72E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325F222-A233-461D-BE0C-51C265D4DEC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277F3C3-BBBC-4331-9D4A-C858DBB5F220}"/>
              </a:ext>
            </a:extLst>
          </p:cNvPr>
          <p:cNvSpPr>
            <a:spLocks noGrp="1"/>
          </p:cNvSpPr>
          <p:nvPr>
            <p:ph type="sldNum" idx="11"/>
          </p:nvPr>
        </p:nvSpPr>
        <p:spPr/>
        <p:txBody>
          <a:bodyPr/>
          <a:lstStyle>
            <a:lvl1pPr>
              <a:defRPr/>
            </a:lvl1pPr>
          </a:lstStyle>
          <a:p>
            <a:fld id="{ED33D73A-714D-4D5D-9FF9-E9F91166A843}" type="slidenum">
              <a:rPr lang="it-IT" altLang="it-IT"/>
              <a:pPr/>
              <a:t>‹N›</a:t>
            </a:fld>
            <a:endParaRPr lang="it-IT" altLang="it-IT"/>
          </a:p>
        </p:txBody>
      </p:sp>
    </p:spTree>
    <p:extLst>
      <p:ext uri="{BB962C8B-B14F-4D97-AF65-F5344CB8AC3E}">
        <p14:creationId xmlns:p14="http://schemas.microsoft.com/office/powerpoint/2010/main" val="3954347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62FA11-52F3-4E36-8127-D48F688514B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C9264A-34BF-4B4E-8C94-C548FBC4946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7EA450-FCD7-4BA6-A6C1-25556E40B6C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493AC95-E37E-4043-964F-DEF8C823B533}"/>
              </a:ext>
            </a:extLst>
          </p:cNvPr>
          <p:cNvSpPr>
            <a:spLocks noGrp="1"/>
          </p:cNvSpPr>
          <p:nvPr>
            <p:ph type="sldNum" idx="11"/>
          </p:nvPr>
        </p:nvSpPr>
        <p:spPr/>
        <p:txBody>
          <a:bodyPr/>
          <a:lstStyle>
            <a:lvl1pPr>
              <a:defRPr/>
            </a:lvl1pPr>
          </a:lstStyle>
          <a:p>
            <a:fld id="{48E6E78F-A7BD-40BE-B1EE-9A5ED93F7EB4}" type="slidenum">
              <a:rPr lang="it-IT" altLang="it-IT"/>
              <a:pPr/>
              <a:t>‹N›</a:t>
            </a:fld>
            <a:endParaRPr lang="it-IT" altLang="it-IT"/>
          </a:p>
        </p:txBody>
      </p:sp>
    </p:spTree>
    <p:extLst>
      <p:ext uri="{BB962C8B-B14F-4D97-AF65-F5344CB8AC3E}">
        <p14:creationId xmlns:p14="http://schemas.microsoft.com/office/powerpoint/2010/main" val="3443865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3887BE-C504-437D-8466-21548C4F7622}"/>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7C3B59-8A9E-4512-891F-4D767250190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34DD7A3-F13A-4A89-8C6B-97EF84C87A9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B5156B1-2541-48D4-A7F5-CB0358C8D728}"/>
              </a:ext>
            </a:extLst>
          </p:cNvPr>
          <p:cNvSpPr>
            <a:spLocks noGrp="1"/>
          </p:cNvSpPr>
          <p:nvPr>
            <p:ph type="sldNum" idx="11"/>
          </p:nvPr>
        </p:nvSpPr>
        <p:spPr/>
        <p:txBody>
          <a:bodyPr/>
          <a:lstStyle>
            <a:lvl1pPr>
              <a:defRPr/>
            </a:lvl1pPr>
          </a:lstStyle>
          <a:p>
            <a:fld id="{2B2D2D7E-0F71-4E1D-AEA3-1B2C7A8C9631}" type="slidenum">
              <a:rPr lang="it-IT" altLang="it-IT"/>
              <a:pPr/>
              <a:t>‹N›</a:t>
            </a:fld>
            <a:endParaRPr lang="it-IT" altLang="it-IT"/>
          </a:p>
        </p:txBody>
      </p:sp>
    </p:spTree>
    <p:extLst>
      <p:ext uri="{BB962C8B-B14F-4D97-AF65-F5344CB8AC3E}">
        <p14:creationId xmlns:p14="http://schemas.microsoft.com/office/powerpoint/2010/main" val="3378604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D00B77-CE34-441D-B91E-FB19ED7E585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CA3466-ADE6-40F4-9437-4395C25F88CC}"/>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8DB444C-DFE2-454C-A6F5-E3A86980A7CC}"/>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49DD979-897D-439C-B32F-184042841EE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7A6E986-9B24-4DF9-B070-490530868A75}"/>
              </a:ext>
            </a:extLst>
          </p:cNvPr>
          <p:cNvSpPr>
            <a:spLocks noGrp="1"/>
          </p:cNvSpPr>
          <p:nvPr>
            <p:ph type="sldNum" idx="11"/>
          </p:nvPr>
        </p:nvSpPr>
        <p:spPr/>
        <p:txBody>
          <a:bodyPr/>
          <a:lstStyle>
            <a:lvl1pPr>
              <a:defRPr/>
            </a:lvl1pPr>
          </a:lstStyle>
          <a:p>
            <a:fld id="{B571931E-7876-4EAC-9044-5078134FE748}" type="slidenum">
              <a:rPr lang="it-IT" altLang="it-IT"/>
              <a:pPr/>
              <a:t>‹N›</a:t>
            </a:fld>
            <a:endParaRPr lang="it-IT" altLang="it-IT"/>
          </a:p>
        </p:txBody>
      </p:sp>
    </p:spTree>
    <p:extLst>
      <p:ext uri="{BB962C8B-B14F-4D97-AF65-F5344CB8AC3E}">
        <p14:creationId xmlns:p14="http://schemas.microsoft.com/office/powerpoint/2010/main" val="1290327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7BAE4-B8CD-4892-AF28-22F7EC3A644C}"/>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150350-626D-4D4F-83CD-37021A28802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CFACF5B-67BF-47A4-BCC1-80836D3CDA24}"/>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155D92B-1909-4892-8E8A-49F91DBDA40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A54C7BE-289B-4B94-B562-7423760D27B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763185-548F-40F5-A4CB-E24421CB961F}"/>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A37CDBC7-7FB2-48D4-BC85-99E9ECF8C534}"/>
              </a:ext>
            </a:extLst>
          </p:cNvPr>
          <p:cNvSpPr>
            <a:spLocks noGrp="1"/>
          </p:cNvSpPr>
          <p:nvPr>
            <p:ph type="sldNum" idx="11"/>
          </p:nvPr>
        </p:nvSpPr>
        <p:spPr/>
        <p:txBody>
          <a:bodyPr/>
          <a:lstStyle>
            <a:lvl1pPr>
              <a:defRPr/>
            </a:lvl1pPr>
          </a:lstStyle>
          <a:p>
            <a:fld id="{C8F10E3B-CBF1-4AD5-AE4D-810F4902F8E0}" type="slidenum">
              <a:rPr lang="it-IT" altLang="it-IT"/>
              <a:pPr/>
              <a:t>‹N›</a:t>
            </a:fld>
            <a:endParaRPr lang="it-IT" altLang="it-IT"/>
          </a:p>
        </p:txBody>
      </p:sp>
    </p:spTree>
    <p:extLst>
      <p:ext uri="{BB962C8B-B14F-4D97-AF65-F5344CB8AC3E}">
        <p14:creationId xmlns:p14="http://schemas.microsoft.com/office/powerpoint/2010/main" val="45027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E35A33-E8FF-4BED-9680-7FB04D28A5A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F46A082-41B0-42E5-863A-F5F7159F7F70}"/>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DE81BD45-1958-4FE5-8B4A-DCF8A6D23E53}"/>
              </a:ext>
            </a:extLst>
          </p:cNvPr>
          <p:cNvSpPr>
            <a:spLocks noGrp="1"/>
          </p:cNvSpPr>
          <p:nvPr>
            <p:ph type="sldNum" idx="11"/>
          </p:nvPr>
        </p:nvSpPr>
        <p:spPr/>
        <p:txBody>
          <a:bodyPr/>
          <a:lstStyle>
            <a:lvl1pPr>
              <a:defRPr/>
            </a:lvl1pPr>
          </a:lstStyle>
          <a:p>
            <a:fld id="{A8A48B29-2981-4C62-8ABF-30E696B13A0C}" type="slidenum">
              <a:rPr lang="it-IT" altLang="it-IT"/>
              <a:pPr/>
              <a:t>‹N›</a:t>
            </a:fld>
            <a:endParaRPr lang="it-IT" altLang="it-IT"/>
          </a:p>
        </p:txBody>
      </p:sp>
    </p:spTree>
    <p:extLst>
      <p:ext uri="{BB962C8B-B14F-4D97-AF65-F5344CB8AC3E}">
        <p14:creationId xmlns:p14="http://schemas.microsoft.com/office/powerpoint/2010/main" val="366927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6AFE6F1-94B1-419A-A9D5-B87E006B1151}"/>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1B6522B8-D620-41B9-848C-0436801628CA}"/>
              </a:ext>
            </a:extLst>
          </p:cNvPr>
          <p:cNvSpPr>
            <a:spLocks noGrp="1"/>
          </p:cNvSpPr>
          <p:nvPr>
            <p:ph type="sldNum" idx="11"/>
          </p:nvPr>
        </p:nvSpPr>
        <p:spPr/>
        <p:txBody>
          <a:bodyPr/>
          <a:lstStyle>
            <a:lvl1pPr>
              <a:defRPr/>
            </a:lvl1pPr>
          </a:lstStyle>
          <a:p>
            <a:fld id="{3C8944F1-ACF0-4DC0-A35E-0CD26E75DB6D}" type="slidenum">
              <a:rPr lang="it-IT" altLang="it-IT"/>
              <a:pPr/>
              <a:t>‹N›</a:t>
            </a:fld>
            <a:endParaRPr lang="it-IT" altLang="it-IT"/>
          </a:p>
        </p:txBody>
      </p:sp>
    </p:spTree>
    <p:extLst>
      <p:ext uri="{BB962C8B-B14F-4D97-AF65-F5344CB8AC3E}">
        <p14:creationId xmlns:p14="http://schemas.microsoft.com/office/powerpoint/2010/main" val="7620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7ECEDD-84D2-4909-93CE-1FA1A83A02F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690FDB3-943F-47DD-ABBB-61E33947F83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3003612-09C4-4B2B-AE81-92EEA4D41A6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E47F8C9-6E48-4D31-97E0-67FF505A7028}"/>
              </a:ext>
            </a:extLst>
          </p:cNvPr>
          <p:cNvSpPr>
            <a:spLocks noGrp="1"/>
          </p:cNvSpPr>
          <p:nvPr>
            <p:ph type="sldNum" idx="11"/>
          </p:nvPr>
        </p:nvSpPr>
        <p:spPr/>
        <p:txBody>
          <a:bodyPr/>
          <a:lstStyle>
            <a:lvl1pPr>
              <a:defRPr/>
            </a:lvl1pPr>
          </a:lstStyle>
          <a:p>
            <a:fld id="{31A68A90-B3FC-4821-979F-834BE756E0EF}" type="slidenum">
              <a:rPr lang="it-IT" altLang="it-IT"/>
              <a:pPr/>
              <a:t>‹N›</a:t>
            </a:fld>
            <a:endParaRPr lang="it-IT" altLang="it-IT"/>
          </a:p>
        </p:txBody>
      </p:sp>
    </p:spTree>
    <p:extLst>
      <p:ext uri="{BB962C8B-B14F-4D97-AF65-F5344CB8AC3E}">
        <p14:creationId xmlns:p14="http://schemas.microsoft.com/office/powerpoint/2010/main" val="63260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A81F0-3BFD-4F7F-9009-F97A309DF74A}"/>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FE31FB3-E2BC-4F60-870B-88C247F6178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2AA1728-B96E-477D-8380-3A234458A6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1C210BF-7D36-47D2-AD13-CC4410C64DD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6A38200-3ECB-4E42-BB67-691799A0533F}"/>
              </a:ext>
            </a:extLst>
          </p:cNvPr>
          <p:cNvSpPr>
            <a:spLocks noGrp="1"/>
          </p:cNvSpPr>
          <p:nvPr>
            <p:ph type="sldNum" idx="11"/>
          </p:nvPr>
        </p:nvSpPr>
        <p:spPr/>
        <p:txBody>
          <a:bodyPr/>
          <a:lstStyle>
            <a:lvl1pPr>
              <a:defRPr/>
            </a:lvl1pPr>
          </a:lstStyle>
          <a:p>
            <a:fld id="{65196069-7874-4CE7-B7D4-DFBC19D3868E}" type="slidenum">
              <a:rPr lang="it-IT" altLang="it-IT"/>
              <a:pPr/>
              <a:t>‹N›</a:t>
            </a:fld>
            <a:endParaRPr lang="it-IT" altLang="it-IT"/>
          </a:p>
        </p:txBody>
      </p:sp>
    </p:spTree>
    <p:extLst>
      <p:ext uri="{BB962C8B-B14F-4D97-AF65-F5344CB8AC3E}">
        <p14:creationId xmlns:p14="http://schemas.microsoft.com/office/powerpoint/2010/main" val="4056948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0641E3-911E-4EB6-BC1D-C56FBF2F9A7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11EFAD3-74AC-4BD3-A594-3CF46A9D9EC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D5B8355-2981-4420-AF05-14307EEBF6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B742FD3-1E5A-4DCD-AE5A-57ECC2C33A1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68A5394C-0DE9-4A24-A2B8-2EC50AFFBAA5}"/>
              </a:ext>
            </a:extLst>
          </p:cNvPr>
          <p:cNvSpPr>
            <a:spLocks noGrp="1"/>
          </p:cNvSpPr>
          <p:nvPr>
            <p:ph type="sldNum" idx="11"/>
          </p:nvPr>
        </p:nvSpPr>
        <p:spPr/>
        <p:txBody>
          <a:bodyPr/>
          <a:lstStyle>
            <a:lvl1pPr>
              <a:defRPr/>
            </a:lvl1pPr>
          </a:lstStyle>
          <a:p>
            <a:fld id="{BA383939-4BA6-49D1-80BD-2B6E7BF485CA}" type="slidenum">
              <a:rPr lang="it-IT" altLang="it-IT"/>
              <a:pPr/>
              <a:t>‹N›</a:t>
            </a:fld>
            <a:endParaRPr lang="it-IT" altLang="it-IT"/>
          </a:p>
        </p:txBody>
      </p:sp>
    </p:spTree>
    <p:extLst>
      <p:ext uri="{BB962C8B-B14F-4D97-AF65-F5344CB8AC3E}">
        <p14:creationId xmlns:p14="http://schemas.microsoft.com/office/powerpoint/2010/main" val="3469301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492D5-DE06-4175-A367-71EB80E4057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45B718-6C71-42A5-9ADA-BFEF4B9FEBA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24ECFE-580E-4682-B244-85E8E23146F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42A3847-B5FF-421D-A415-E8B007943DEB}"/>
              </a:ext>
            </a:extLst>
          </p:cNvPr>
          <p:cNvSpPr>
            <a:spLocks noGrp="1"/>
          </p:cNvSpPr>
          <p:nvPr>
            <p:ph type="sldNum" idx="11"/>
          </p:nvPr>
        </p:nvSpPr>
        <p:spPr/>
        <p:txBody>
          <a:bodyPr/>
          <a:lstStyle>
            <a:lvl1pPr>
              <a:defRPr/>
            </a:lvl1pPr>
          </a:lstStyle>
          <a:p>
            <a:fld id="{719245CF-731E-49B9-8CAC-CA3F0C2B865D}" type="slidenum">
              <a:rPr lang="it-IT" altLang="it-IT"/>
              <a:pPr/>
              <a:t>‹N›</a:t>
            </a:fld>
            <a:endParaRPr lang="it-IT" altLang="it-IT"/>
          </a:p>
        </p:txBody>
      </p:sp>
    </p:spTree>
    <p:extLst>
      <p:ext uri="{BB962C8B-B14F-4D97-AF65-F5344CB8AC3E}">
        <p14:creationId xmlns:p14="http://schemas.microsoft.com/office/powerpoint/2010/main" val="2224001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F48DA03-1D63-4729-84DC-71B3BA6DAEED}"/>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C4C1EF0-8136-4C7D-A199-4F520E83A3AF}"/>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DC01E3-0735-4D67-A260-F6AF35D8A3E0}"/>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BED17A7-CBFA-4896-B5E3-6122BB9ED758}"/>
              </a:ext>
            </a:extLst>
          </p:cNvPr>
          <p:cNvSpPr>
            <a:spLocks noGrp="1"/>
          </p:cNvSpPr>
          <p:nvPr>
            <p:ph type="sldNum" idx="11"/>
          </p:nvPr>
        </p:nvSpPr>
        <p:spPr/>
        <p:txBody>
          <a:bodyPr/>
          <a:lstStyle>
            <a:lvl1pPr>
              <a:defRPr/>
            </a:lvl1pPr>
          </a:lstStyle>
          <a:p>
            <a:fld id="{4AF1E151-1E89-487D-987F-BBC35E82745A}" type="slidenum">
              <a:rPr lang="it-IT" altLang="it-IT"/>
              <a:pPr/>
              <a:t>‹N›</a:t>
            </a:fld>
            <a:endParaRPr lang="it-IT" altLang="it-IT"/>
          </a:p>
        </p:txBody>
      </p:sp>
    </p:spTree>
    <p:extLst>
      <p:ext uri="{BB962C8B-B14F-4D97-AF65-F5344CB8AC3E}">
        <p14:creationId xmlns:p14="http://schemas.microsoft.com/office/powerpoint/2010/main" val="355868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42F8C6-2724-439C-A36A-2942942FBA9A}"/>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89602E0-885C-4DAA-B36C-1457E563AF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4C11606-976D-4898-9A52-43B74840B20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70ABEDF-3121-4E27-A2E2-860A206DC77D}"/>
              </a:ext>
            </a:extLst>
          </p:cNvPr>
          <p:cNvSpPr>
            <a:spLocks noGrp="1"/>
          </p:cNvSpPr>
          <p:nvPr>
            <p:ph type="sldNum" idx="11"/>
          </p:nvPr>
        </p:nvSpPr>
        <p:spPr/>
        <p:txBody>
          <a:bodyPr/>
          <a:lstStyle>
            <a:lvl1pPr>
              <a:defRPr/>
            </a:lvl1pPr>
          </a:lstStyle>
          <a:p>
            <a:fld id="{A05E1CFD-00B2-49F1-B5F9-328204D0CD04}" type="slidenum">
              <a:rPr lang="it-IT" altLang="it-IT"/>
              <a:pPr/>
              <a:t>‹N›</a:t>
            </a:fld>
            <a:endParaRPr lang="it-IT" altLang="it-IT"/>
          </a:p>
        </p:txBody>
      </p:sp>
    </p:spTree>
    <p:extLst>
      <p:ext uri="{BB962C8B-B14F-4D97-AF65-F5344CB8AC3E}">
        <p14:creationId xmlns:p14="http://schemas.microsoft.com/office/powerpoint/2010/main" val="2621064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E7794-D4A7-4E3A-91E9-62936B18AE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4D1DB0-BAA9-478E-9643-6046EDD23C5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1C1727-71B8-4E61-8F1E-086A751B735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9CAA086-63EC-4898-8AA3-7447312A9DFE}"/>
              </a:ext>
            </a:extLst>
          </p:cNvPr>
          <p:cNvSpPr>
            <a:spLocks noGrp="1"/>
          </p:cNvSpPr>
          <p:nvPr>
            <p:ph type="sldNum" idx="11"/>
          </p:nvPr>
        </p:nvSpPr>
        <p:spPr/>
        <p:txBody>
          <a:bodyPr/>
          <a:lstStyle>
            <a:lvl1pPr>
              <a:defRPr/>
            </a:lvl1pPr>
          </a:lstStyle>
          <a:p>
            <a:fld id="{B33CA17E-75B0-4AC5-9F97-B3FB188C92B2}" type="slidenum">
              <a:rPr lang="it-IT" altLang="it-IT"/>
              <a:pPr/>
              <a:t>‹N›</a:t>
            </a:fld>
            <a:endParaRPr lang="it-IT" altLang="it-IT"/>
          </a:p>
        </p:txBody>
      </p:sp>
    </p:spTree>
    <p:extLst>
      <p:ext uri="{BB962C8B-B14F-4D97-AF65-F5344CB8AC3E}">
        <p14:creationId xmlns:p14="http://schemas.microsoft.com/office/powerpoint/2010/main" val="2335695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AFFA4-77B6-41AF-ADBC-2F3D8184420F}"/>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F19D6E4-B5AE-4B15-A2B7-526909708F5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B8913DC-8369-49C0-BEC5-39FC346DEA5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3BEA94A-6A64-47B7-8E47-3268E235F43A}"/>
              </a:ext>
            </a:extLst>
          </p:cNvPr>
          <p:cNvSpPr>
            <a:spLocks noGrp="1"/>
          </p:cNvSpPr>
          <p:nvPr>
            <p:ph type="sldNum" idx="11"/>
          </p:nvPr>
        </p:nvSpPr>
        <p:spPr/>
        <p:txBody>
          <a:bodyPr/>
          <a:lstStyle>
            <a:lvl1pPr>
              <a:defRPr/>
            </a:lvl1pPr>
          </a:lstStyle>
          <a:p>
            <a:fld id="{401D1305-892F-4C0D-97AD-7B10E90D645D}" type="slidenum">
              <a:rPr lang="it-IT" altLang="it-IT"/>
              <a:pPr/>
              <a:t>‹N›</a:t>
            </a:fld>
            <a:endParaRPr lang="it-IT" altLang="it-IT"/>
          </a:p>
        </p:txBody>
      </p:sp>
    </p:spTree>
    <p:extLst>
      <p:ext uri="{BB962C8B-B14F-4D97-AF65-F5344CB8AC3E}">
        <p14:creationId xmlns:p14="http://schemas.microsoft.com/office/powerpoint/2010/main" val="2060075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717784-9C71-4142-8542-3FAD85B2E7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C18F63-8DBE-4036-B34C-02D3A92C38FE}"/>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3E25E2E-DB71-47CD-A963-35B8CD0FC8E3}"/>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AB28064-9679-4C5F-96BD-397963C94789}"/>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4A422FFD-282C-4EE5-8F02-A9E34880944E}"/>
              </a:ext>
            </a:extLst>
          </p:cNvPr>
          <p:cNvSpPr>
            <a:spLocks noGrp="1"/>
          </p:cNvSpPr>
          <p:nvPr>
            <p:ph type="sldNum" idx="11"/>
          </p:nvPr>
        </p:nvSpPr>
        <p:spPr/>
        <p:txBody>
          <a:bodyPr/>
          <a:lstStyle>
            <a:lvl1pPr>
              <a:defRPr/>
            </a:lvl1pPr>
          </a:lstStyle>
          <a:p>
            <a:fld id="{BF91182F-61F5-48FA-99B8-7C3650D8E04B}" type="slidenum">
              <a:rPr lang="it-IT" altLang="it-IT"/>
              <a:pPr/>
              <a:t>‹N›</a:t>
            </a:fld>
            <a:endParaRPr lang="it-IT" altLang="it-IT"/>
          </a:p>
        </p:txBody>
      </p:sp>
    </p:spTree>
    <p:extLst>
      <p:ext uri="{BB962C8B-B14F-4D97-AF65-F5344CB8AC3E}">
        <p14:creationId xmlns:p14="http://schemas.microsoft.com/office/powerpoint/2010/main" val="2616234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C5CA4-1604-43B4-A587-B7A1B8E6B672}"/>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7D82538-2A3C-4230-B654-18E644FCAA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E3B73D-C289-46E8-A32E-70806FF3B00A}"/>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EC299FB-37E7-4D1C-8ADB-13240DA0A2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004D240-F04B-4FDE-9B23-A27D4C567F4B}"/>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55694E2-58CC-40D0-A3AE-3659D79C7FA7}"/>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7999C612-8DBB-44D0-A15E-5448C2375036}"/>
              </a:ext>
            </a:extLst>
          </p:cNvPr>
          <p:cNvSpPr>
            <a:spLocks noGrp="1"/>
          </p:cNvSpPr>
          <p:nvPr>
            <p:ph type="sldNum" idx="11"/>
          </p:nvPr>
        </p:nvSpPr>
        <p:spPr/>
        <p:txBody>
          <a:bodyPr/>
          <a:lstStyle>
            <a:lvl1pPr>
              <a:defRPr/>
            </a:lvl1pPr>
          </a:lstStyle>
          <a:p>
            <a:fld id="{871CC1AE-E5EF-49D5-8F6A-D2A52C919412}" type="slidenum">
              <a:rPr lang="it-IT" altLang="it-IT"/>
              <a:pPr/>
              <a:t>‹N›</a:t>
            </a:fld>
            <a:endParaRPr lang="it-IT" altLang="it-IT"/>
          </a:p>
        </p:txBody>
      </p:sp>
    </p:spTree>
    <p:extLst>
      <p:ext uri="{BB962C8B-B14F-4D97-AF65-F5344CB8AC3E}">
        <p14:creationId xmlns:p14="http://schemas.microsoft.com/office/powerpoint/2010/main" val="170322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E5079-4487-4209-B1BF-5B62DB34A14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C7450BE-4EA3-48FB-94D1-CC9D9AC68EBA}"/>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FF21E02B-6639-4BA6-9FFC-A9B572F31801}"/>
              </a:ext>
            </a:extLst>
          </p:cNvPr>
          <p:cNvSpPr>
            <a:spLocks noGrp="1"/>
          </p:cNvSpPr>
          <p:nvPr>
            <p:ph type="sldNum" idx="11"/>
          </p:nvPr>
        </p:nvSpPr>
        <p:spPr/>
        <p:txBody>
          <a:bodyPr/>
          <a:lstStyle>
            <a:lvl1pPr>
              <a:defRPr/>
            </a:lvl1pPr>
          </a:lstStyle>
          <a:p>
            <a:fld id="{C567A224-1B61-4C8A-972C-EB840C110525}" type="slidenum">
              <a:rPr lang="it-IT" altLang="it-IT"/>
              <a:pPr/>
              <a:t>‹N›</a:t>
            </a:fld>
            <a:endParaRPr lang="it-IT" altLang="it-IT"/>
          </a:p>
        </p:txBody>
      </p:sp>
    </p:spTree>
    <p:extLst>
      <p:ext uri="{BB962C8B-B14F-4D97-AF65-F5344CB8AC3E}">
        <p14:creationId xmlns:p14="http://schemas.microsoft.com/office/powerpoint/2010/main" val="35552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FBD324-49E1-4DC5-974C-0E1CC81CA8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4B15FF-AD89-42FC-893D-579FCCBC3A26}"/>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7EA4E38-14FD-4431-8C17-31F697B92105}"/>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B39B762-848B-474C-93B5-574D9E5CEC4A}"/>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F45DFC1E-1CB8-4F22-9A58-AE999D17A4BC}"/>
              </a:ext>
            </a:extLst>
          </p:cNvPr>
          <p:cNvSpPr>
            <a:spLocks noGrp="1"/>
          </p:cNvSpPr>
          <p:nvPr>
            <p:ph type="sldNum" idx="11"/>
          </p:nvPr>
        </p:nvSpPr>
        <p:spPr/>
        <p:txBody>
          <a:bodyPr/>
          <a:lstStyle>
            <a:lvl1pPr>
              <a:defRPr/>
            </a:lvl1pPr>
          </a:lstStyle>
          <a:p>
            <a:fld id="{7BB6C03D-1B86-48E0-B9BB-F743C9C71E1B}" type="slidenum">
              <a:rPr lang="it-IT" altLang="it-IT"/>
              <a:pPr/>
              <a:t>‹N›</a:t>
            </a:fld>
            <a:endParaRPr lang="it-IT" altLang="it-IT"/>
          </a:p>
        </p:txBody>
      </p:sp>
    </p:spTree>
    <p:extLst>
      <p:ext uri="{BB962C8B-B14F-4D97-AF65-F5344CB8AC3E}">
        <p14:creationId xmlns:p14="http://schemas.microsoft.com/office/powerpoint/2010/main" val="1663935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7BCB02-9ED4-4117-B4FA-AB0BF9664CEF}"/>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2338D8E4-D7C2-44D6-A6A3-A607C2C673E4}"/>
              </a:ext>
            </a:extLst>
          </p:cNvPr>
          <p:cNvSpPr>
            <a:spLocks noGrp="1"/>
          </p:cNvSpPr>
          <p:nvPr>
            <p:ph type="sldNum" idx="11"/>
          </p:nvPr>
        </p:nvSpPr>
        <p:spPr/>
        <p:txBody>
          <a:bodyPr/>
          <a:lstStyle>
            <a:lvl1pPr>
              <a:defRPr/>
            </a:lvl1pPr>
          </a:lstStyle>
          <a:p>
            <a:fld id="{9469F2BC-EBE6-4CA8-909E-E99F3D3211EF}" type="slidenum">
              <a:rPr lang="it-IT" altLang="it-IT"/>
              <a:pPr/>
              <a:t>‹N›</a:t>
            </a:fld>
            <a:endParaRPr lang="it-IT" altLang="it-IT"/>
          </a:p>
        </p:txBody>
      </p:sp>
    </p:spTree>
    <p:extLst>
      <p:ext uri="{BB962C8B-B14F-4D97-AF65-F5344CB8AC3E}">
        <p14:creationId xmlns:p14="http://schemas.microsoft.com/office/powerpoint/2010/main" val="3269697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1A0164-8095-43EA-B56A-2BD31C09D432}"/>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7EB748F-FF6C-44BC-B7BD-0A42C28E00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E18E1D2-F057-4612-9ED2-9B56932847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EE8EAB-62BF-45A4-82A6-76021B160CD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3F4F504-9656-4633-9372-A32AD6E832EE}"/>
              </a:ext>
            </a:extLst>
          </p:cNvPr>
          <p:cNvSpPr>
            <a:spLocks noGrp="1"/>
          </p:cNvSpPr>
          <p:nvPr>
            <p:ph type="sldNum" idx="11"/>
          </p:nvPr>
        </p:nvSpPr>
        <p:spPr/>
        <p:txBody>
          <a:bodyPr/>
          <a:lstStyle>
            <a:lvl1pPr>
              <a:defRPr/>
            </a:lvl1pPr>
          </a:lstStyle>
          <a:p>
            <a:fld id="{1BD9CCE1-ECF8-4973-A6D6-41D175B63EB8}" type="slidenum">
              <a:rPr lang="it-IT" altLang="it-IT"/>
              <a:pPr/>
              <a:t>‹N›</a:t>
            </a:fld>
            <a:endParaRPr lang="it-IT" altLang="it-IT"/>
          </a:p>
        </p:txBody>
      </p:sp>
    </p:spTree>
    <p:extLst>
      <p:ext uri="{BB962C8B-B14F-4D97-AF65-F5344CB8AC3E}">
        <p14:creationId xmlns:p14="http://schemas.microsoft.com/office/powerpoint/2010/main" val="384752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0F7F5-8AB8-4E43-B9B7-6A9EAC8F2BC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B391C7B-078E-4102-9D6D-3393EEFECB9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DE62D61-10FC-42DA-8C33-22280A7DF7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D5FB33-BCBB-4C72-9381-404A4C96E6D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3FBE4779-76F2-4355-A06B-B1A8B444A9FA}"/>
              </a:ext>
            </a:extLst>
          </p:cNvPr>
          <p:cNvSpPr>
            <a:spLocks noGrp="1"/>
          </p:cNvSpPr>
          <p:nvPr>
            <p:ph type="sldNum" idx="11"/>
          </p:nvPr>
        </p:nvSpPr>
        <p:spPr/>
        <p:txBody>
          <a:bodyPr/>
          <a:lstStyle>
            <a:lvl1pPr>
              <a:defRPr/>
            </a:lvl1pPr>
          </a:lstStyle>
          <a:p>
            <a:fld id="{9F7D857A-0CFB-4E37-B79C-558AA1A67FEA}" type="slidenum">
              <a:rPr lang="it-IT" altLang="it-IT"/>
              <a:pPr/>
              <a:t>‹N›</a:t>
            </a:fld>
            <a:endParaRPr lang="it-IT" altLang="it-IT"/>
          </a:p>
        </p:txBody>
      </p:sp>
    </p:spTree>
    <p:extLst>
      <p:ext uri="{BB962C8B-B14F-4D97-AF65-F5344CB8AC3E}">
        <p14:creationId xmlns:p14="http://schemas.microsoft.com/office/powerpoint/2010/main" val="1306849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A86C1-669B-4D74-877F-42D80FF2750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A71C740-0E46-4858-97A1-B569FB5FFFE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822AB15-179A-47AA-B749-CFB2EB88136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B8420AA-5CC7-4A7B-A8CF-80A93FFC3BA3}"/>
              </a:ext>
            </a:extLst>
          </p:cNvPr>
          <p:cNvSpPr>
            <a:spLocks noGrp="1"/>
          </p:cNvSpPr>
          <p:nvPr>
            <p:ph type="sldNum" idx="11"/>
          </p:nvPr>
        </p:nvSpPr>
        <p:spPr/>
        <p:txBody>
          <a:bodyPr/>
          <a:lstStyle>
            <a:lvl1pPr>
              <a:defRPr/>
            </a:lvl1pPr>
          </a:lstStyle>
          <a:p>
            <a:fld id="{71C03216-0B4D-4F08-BA42-0B000EE9C01D}" type="slidenum">
              <a:rPr lang="it-IT" altLang="it-IT"/>
              <a:pPr/>
              <a:t>‹N›</a:t>
            </a:fld>
            <a:endParaRPr lang="it-IT" altLang="it-IT"/>
          </a:p>
        </p:txBody>
      </p:sp>
    </p:spTree>
    <p:extLst>
      <p:ext uri="{BB962C8B-B14F-4D97-AF65-F5344CB8AC3E}">
        <p14:creationId xmlns:p14="http://schemas.microsoft.com/office/powerpoint/2010/main" val="548895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324F690-90BE-4456-AF1A-585DAF95B80B}"/>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79D320C-A96E-4C9F-AFD3-A9DEAAB2BC44}"/>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1BFAFD-6A08-46DD-9D2F-B3FCE07B0AD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B2525A0-BE85-4400-A3DA-BA3B7E444F03}"/>
              </a:ext>
            </a:extLst>
          </p:cNvPr>
          <p:cNvSpPr>
            <a:spLocks noGrp="1"/>
          </p:cNvSpPr>
          <p:nvPr>
            <p:ph type="sldNum" idx="11"/>
          </p:nvPr>
        </p:nvSpPr>
        <p:spPr/>
        <p:txBody>
          <a:bodyPr/>
          <a:lstStyle>
            <a:lvl1pPr>
              <a:defRPr/>
            </a:lvl1pPr>
          </a:lstStyle>
          <a:p>
            <a:fld id="{72775B06-B3E4-4393-A677-F7F30DE6684D}" type="slidenum">
              <a:rPr lang="it-IT" altLang="it-IT"/>
              <a:pPr/>
              <a:t>‹N›</a:t>
            </a:fld>
            <a:endParaRPr lang="it-IT" altLang="it-IT"/>
          </a:p>
        </p:txBody>
      </p:sp>
    </p:spTree>
    <p:extLst>
      <p:ext uri="{BB962C8B-B14F-4D97-AF65-F5344CB8AC3E}">
        <p14:creationId xmlns:p14="http://schemas.microsoft.com/office/powerpoint/2010/main" val="515131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EC98F5-F7F9-4A71-A680-D06E9DFAB72A}"/>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3B46A1A-2D97-4341-8E19-27AC6BE6818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2553E1-3FF1-4F46-BE56-795B1C86569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6772CA2-356D-4D6A-8836-3EEB0BFBA443}"/>
              </a:ext>
            </a:extLst>
          </p:cNvPr>
          <p:cNvSpPr>
            <a:spLocks noGrp="1"/>
          </p:cNvSpPr>
          <p:nvPr>
            <p:ph type="sldNum" idx="11"/>
          </p:nvPr>
        </p:nvSpPr>
        <p:spPr/>
        <p:txBody>
          <a:bodyPr/>
          <a:lstStyle>
            <a:lvl1pPr>
              <a:defRPr/>
            </a:lvl1pPr>
          </a:lstStyle>
          <a:p>
            <a:fld id="{794ABF37-E02E-44C8-ADD8-1DF97D751FB5}" type="slidenum">
              <a:rPr lang="it-IT" altLang="it-IT"/>
              <a:pPr/>
              <a:t>‹N›</a:t>
            </a:fld>
            <a:endParaRPr lang="it-IT" altLang="it-IT"/>
          </a:p>
        </p:txBody>
      </p:sp>
    </p:spTree>
    <p:extLst>
      <p:ext uri="{BB962C8B-B14F-4D97-AF65-F5344CB8AC3E}">
        <p14:creationId xmlns:p14="http://schemas.microsoft.com/office/powerpoint/2010/main" val="3250857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C9B07-CFAB-44A9-A761-9C68B310F2D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7AC955-FD63-413E-BFE8-6A0F4C19388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DA3929-7466-47AD-A68A-45D60AFF14E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6A54E83-9C52-4F4A-A5A6-36933311B531}"/>
              </a:ext>
            </a:extLst>
          </p:cNvPr>
          <p:cNvSpPr>
            <a:spLocks noGrp="1"/>
          </p:cNvSpPr>
          <p:nvPr>
            <p:ph type="sldNum" idx="11"/>
          </p:nvPr>
        </p:nvSpPr>
        <p:spPr/>
        <p:txBody>
          <a:bodyPr/>
          <a:lstStyle>
            <a:lvl1pPr>
              <a:defRPr/>
            </a:lvl1pPr>
          </a:lstStyle>
          <a:p>
            <a:fld id="{B2212FC9-FBF8-4218-A30E-17D55CE23E46}" type="slidenum">
              <a:rPr lang="it-IT" altLang="it-IT"/>
              <a:pPr/>
              <a:t>‹N›</a:t>
            </a:fld>
            <a:endParaRPr lang="it-IT" altLang="it-IT"/>
          </a:p>
        </p:txBody>
      </p:sp>
    </p:spTree>
    <p:extLst>
      <p:ext uri="{BB962C8B-B14F-4D97-AF65-F5344CB8AC3E}">
        <p14:creationId xmlns:p14="http://schemas.microsoft.com/office/powerpoint/2010/main" val="3203686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0CB663-FCD1-4DCD-A5C2-915326A8029E}"/>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3E39BA7-B7B4-443D-8EA1-84506F20BB8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FCE18BC-C3BB-4AA7-A370-61EEB37E6EA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B3A06EA-097D-4341-9113-F85289DA5BBA}"/>
              </a:ext>
            </a:extLst>
          </p:cNvPr>
          <p:cNvSpPr>
            <a:spLocks noGrp="1"/>
          </p:cNvSpPr>
          <p:nvPr>
            <p:ph type="sldNum" idx="11"/>
          </p:nvPr>
        </p:nvSpPr>
        <p:spPr/>
        <p:txBody>
          <a:bodyPr/>
          <a:lstStyle>
            <a:lvl1pPr>
              <a:defRPr/>
            </a:lvl1pPr>
          </a:lstStyle>
          <a:p>
            <a:fld id="{26E8309C-E2A2-409E-8742-47FC5630C3AC}" type="slidenum">
              <a:rPr lang="it-IT" altLang="it-IT"/>
              <a:pPr/>
              <a:t>‹N›</a:t>
            </a:fld>
            <a:endParaRPr lang="it-IT" altLang="it-IT"/>
          </a:p>
        </p:txBody>
      </p:sp>
    </p:spTree>
    <p:extLst>
      <p:ext uri="{BB962C8B-B14F-4D97-AF65-F5344CB8AC3E}">
        <p14:creationId xmlns:p14="http://schemas.microsoft.com/office/powerpoint/2010/main" val="3154852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6CB210-8F96-4194-985E-879D38A0DF1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1B33F2-D1E1-4B11-9622-4E7079449385}"/>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6802242-41CD-4817-9A9E-C794EF239C9B}"/>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9C9CB33-AE0D-42A4-AC32-EFF3A73A01F9}"/>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59281CD5-C9CB-4324-8663-31C4BDF80AF2}"/>
              </a:ext>
            </a:extLst>
          </p:cNvPr>
          <p:cNvSpPr>
            <a:spLocks noGrp="1"/>
          </p:cNvSpPr>
          <p:nvPr>
            <p:ph type="sldNum" idx="11"/>
          </p:nvPr>
        </p:nvSpPr>
        <p:spPr/>
        <p:txBody>
          <a:bodyPr/>
          <a:lstStyle>
            <a:lvl1pPr>
              <a:defRPr/>
            </a:lvl1pPr>
          </a:lstStyle>
          <a:p>
            <a:fld id="{93314AE3-1119-4FEB-9E28-C3298F9A588C}" type="slidenum">
              <a:rPr lang="it-IT" altLang="it-IT"/>
              <a:pPr/>
              <a:t>‹N›</a:t>
            </a:fld>
            <a:endParaRPr lang="it-IT" altLang="it-IT"/>
          </a:p>
        </p:txBody>
      </p:sp>
    </p:spTree>
    <p:extLst>
      <p:ext uri="{BB962C8B-B14F-4D97-AF65-F5344CB8AC3E}">
        <p14:creationId xmlns:p14="http://schemas.microsoft.com/office/powerpoint/2010/main" val="1974295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2E0B0-0025-4DC8-B894-8E16798109C8}"/>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C17F0E3-8056-45AF-BE0D-F2C62721B13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636EC6E-CEA5-45E3-84EA-487355E0B6DF}"/>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53B3F69-FF36-4BC4-9D41-C7C17601614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93B00D1-33E6-4E19-9FC4-1BFD5E3AA20C}"/>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A2D2A5A-95E5-46E5-8583-76428D39A8F5}"/>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A29ACDB5-12B5-4546-9317-728B3655CFA5}"/>
              </a:ext>
            </a:extLst>
          </p:cNvPr>
          <p:cNvSpPr>
            <a:spLocks noGrp="1"/>
          </p:cNvSpPr>
          <p:nvPr>
            <p:ph type="sldNum" idx="11"/>
          </p:nvPr>
        </p:nvSpPr>
        <p:spPr/>
        <p:txBody>
          <a:bodyPr/>
          <a:lstStyle>
            <a:lvl1pPr>
              <a:defRPr/>
            </a:lvl1pPr>
          </a:lstStyle>
          <a:p>
            <a:fld id="{FFFDEC1D-FFC0-4802-BEFE-15C90B03760B}" type="slidenum">
              <a:rPr lang="it-IT" altLang="it-IT"/>
              <a:pPr/>
              <a:t>‹N›</a:t>
            </a:fld>
            <a:endParaRPr lang="it-IT" altLang="it-IT"/>
          </a:p>
        </p:txBody>
      </p:sp>
    </p:spTree>
    <p:extLst>
      <p:ext uri="{BB962C8B-B14F-4D97-AF65-F5344CB8AC3E}">
        <p14:creationId xmlns:p14="http://schemas.microsoft.com/office/powerpoint/2010/main" val="288243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06A84D-5D80-4CCC-9015-8F9867450F38}"/>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4EF0F9-2B15-433F-90E1-A8C1BB2BB7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BE52856-7756-4C77-A72F-020A9769763D}"/>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6D42A48-4D5B-4D67-BB57-2D17BAFAC0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6D56437-DFD5-49DB-8B50-C5A0FEE9CCED}"/>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F5BD24-528E-43E2-9F7F-CD9AAFCF6DE7}"/>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786955C2-6E14-476A-98F2-FC2D86F61223}"/>
              </a:ext>
            </a:extLst>
          </p:cNvPr>
          <p:cNvSpPr>
            <a:spLocks noGrp="1"/>
          </p:cNvSpPr>
          <p:nvPr>
            <p:ph type="sldNum" idx="11"/>
          </p:nvPr>
        </p:nvSpPr>
        <p:spPr/>
        <p:txBody>
          <a:bodyPr/>
          <a:lstStyle>
            <a:lvl1pPr>
              <a:defRPr/>
            </a:lvl1pPr>
          </a:lstStyle>
          <a:p>
            <a:fld id="{570738A0-454F-40C2-A008-235C52F0FFD6}" type="slidenum">
              <a:rPr lang="it-IT" altLang="it-IT"/>
              <a:pPr/>
              <a:t>‹N›</a:t>
            </a:fld>
            <a:endParaRPr lang="it-IT" altLang="it-IT"/>
          </a:p>
        </p:txBody>
      </p:sp>
    </p:spTree>
    <p:extLst>
      <p:ext uri="{BB962C8B-B14F-4D97-AF65-F5344CB8AC3E}">
        <p14:creationId xmlns:p14="http://schemas.microsoft.com/office/powerpoint/2010/main" val="2499247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919751-3752-42CB-B6ED-5BDD89B5BB9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E38D439-6029-4953-859F-8CF934248D39}"/>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462A46D3-762C-4236-A4E1-A59FA77C617E}"/>
              </a:ext>
            </a:extLst>
          </p:cNvPr>
          <p:cNvSpPr>
            <a:spLocks noGrp="1"/>
          </p:cNvSpPr>
          <p:nvPr>
            <p:ph type="sldNum" idx="11"/>
          </p:nvPr>
        </p:nvSpPr>
        <p:spPr/>
        <p:txBody>
          <a:bodyPr/>
          <a:lstStyle>
            <a:lvl1pPr>
              <a:defRPr/>
            </a:lvl1pPr>
          </a:lstStyle>
          <a:p>
            <a:fld id="{76FDF59A-6406-4F18-B71C-6C071855C46B}" type="slidenum">
              <a:rPr lang="it-IT" altLang="it-IT"/>
              <a:pPr/>
              <a:t>‹N›</a:t>
            </a:fld>
            <a:endParaRPr lang="it-IT" altLang="it-IT"/>
          </a:p>
        </p:txBody>
      </p:sp>
    </p:spTree>
    <p:extLst>
      <p:ext uri="{BB962C8B-B14F-4D97-AF65-F5344CB8AC3E}">
        <p14:creationId xmlns:p14="http://schemas.microsoft.com/office/powerpoint/2010/main" val="8137943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F67731B-7DA7-4D81-AE54-6F5B28C309EC}"/>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83CE2814-F6D8-459B-88C6-68D3BB2E647D}"/>
              </a:ext>
            </a:extLst>
          </p:cNvPr>
          <p:cNvSpPr>
            <a:spLocks noGrp="1"/>
          </p:cNvSpPr>
          <p:nvPr>
            <p:ph type="sldNum" idx="11"/>
          </p:nvPr>
        </p:nvSpPr>
        <p:spPr/>
        <p:txBody>
          <a:bodyPr/>
          <a:lstStyle>
            <a:lvl1pPr>
              <a:defRPr/>
            </a:lvl1pPr>
          </a:lstStyle>
          <a:p>
            <a:fld id="{67132442-2D62-4D42-80E1-A70F3FF0BA69}" type="slidenum">
              <a:rPr lang="it-IT" altLang="it-IT"/>
              <a:pPr/>
              <a:t>‹N›</a:t>
            </a:fld>
            <a:endParaRPr lang="it-IT" altLang="it-IT"/>
          </a:p>
        </p:txBody>
      </p:sp>
    </p:spTree>
    <p:extLst>
      <p:ext uri="{BB962C8B-B14F-4D97-AF65-F5344CB8AC3E}">
        <p14:creationId xmlns:p14="http://schemas.microsoft.com/office/powerpoint/2010/main" val="3959078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D3E62B-ED07-4DF2-91C2-EDCBB292882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178C30-4EA5-410B-A5EC-26F7AB66F6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C8D0CD4-933B-4438-A6B6-F1CA64335D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5640757-DDD6-41BD-9FDA-E6A14FDB54F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A2940FD-A516-4BC6-8F54-89F07293A6EA}"/>
              </a:ext>
            </a:extLst>
          </p:cNvPr>
          <p:cNvSpPr>
            <a:spLocks noGrp="1"/>
          </p:cNvSpPr>
          <p:nvPr>
            <p:ph type="sldNum" idx="11"/>
          </p:nvPr>
        </p:nvSpPr>
        <p:spPr/>
        <p:txBody>
          <a:bodyPr/>
          <a:lstStyle>
            <a:lvl1pPr>
              <a:defRPr/>
            </a:lvl1pPr>
          </a:lstStyle>
          <a:p>
            <a:fld id="{3C1C66B6-96DC-4095-B791-2649864AD859}" type="slidenum">
              <a:rPr lang="it-IT" altLang="it-IT"/>
              <a:pPr/>
              <a:t>‹N›</a:t>
            </a:fld>
            <a:endParaRPr lang="it-IT" altLang="it-IT"/>
          </a:p>
        </p:txBody>
      </p:sp>
    </p:spTree>
    <p:extLst>
      <p:ext uri="{BB962C8B-B14F-4D97-AF65-F5344CB8AC3E}">
        <p14:creationId xmlns:p14="http://schemas.microsoft.com/office/powerpoint/2010/main" val="137198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42EE7E-423C-4335-ABEB-6796BEEF8BD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882B6EC-3D8F-485A-8056-C9E3C206C11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5540C92-6DE7-46E3-952F-6146D40707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7046F8-59E4-4DDD-960D-16F0FFFB4E7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AAE302F6-2BDF-44A9-8F0E-0E6FE2C7CF81}"/>
              </a:ext>
            </a:extLst>
          </p:cNvPr>
          <p:cNvSpPr>
            <a:spLocks noGrp="1"/>
          </p:cNvSpPr>
          <p:nvPr>
            <p:ph type="sldNum" idx="11"/>
          </p:nvPr>
        </p:nvSpPr>
        <p:spPr/>
        <p:txBody>
          <a:bodyPr/>
          <a:lstStyle>
            <a:lvl1pPr>
              <a:defRPr/>
            </a:lvl1pPr>
          </a:lstStyle>
          <a:p>
            <a:fld id="{195B1BE3-B2D8-4114-89A9-3AEF4E7FFDF3}" type="slidenum">
              <a:rPr lang="it-IT" altLang="it-IT"/>
              <a:pPr/>
              <a:t>‹N›</a:t>
            </a:fld>
            <a:endParaRPr lang="it-IT" altLang="it-IT"/>
          </a:p>
        </p:txBody>
      </p:sp>
    </p:spTree>
    <p:extLst>
      <p:ext uri="{BB962C8B-B14F-4D97-AF65-F5344CB8AC3E}">
        <p14:creationId xmlns:p14="http://schemas.microsoft.com/office/powerpoint/2010/main" val="3403507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0C82D-9923-4329-85CA-39C3ECC386B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453C844-F867-4504-9016-F13CCF101E1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7F950B-AE01-490B-981F-4F918DE60BC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502E956-880F-4AF3-8AEB-250031A0C5DC}"/>
              </a:ext>
            </a:extLst>
          </p:cNvPr>
          <p:cNvSpPr>
            <a:spLocks noGrp="1"/>
          </p:cNvSpPr>
          <p:nvPr>
            <p:ph type="sldNum" idx="11"/>
          </p:nvPr>
        </p:nvSpPr>
        <p:spPr/>
        <p:txBody>
          <a:bodyPr/>
          <a:lstStyle>
            <a:lvl1pPr>
              <a:defRPr/>
            </a:lvl1pPr>
          </a:lstStyle>
          <a:p>
            <a:fld id="{0DE98E49-107D-45CF-B2BF-4693A2F366F5}" type="slidenum">
              <a:rPr lang="it-IT" altLang="it-IT"/>
              <a:pPr/>
              <a:t>‹N›</a:t>
            </a:fld>
            <a:endParaRPr lang="it-IT" altLang="it-IT"/>
          </a:p>
        </p:txBody>
      </p:sp>
    </p:spTree>
    <p:extLst>
      <p:ext uri="{BB962C8B-B14F-4D97-AF65-F5344CB8AC3E}">
        <p14:creationId xmlns:p14="http://schemas.microsoft.com/office/powerpoint/2010/main" val="188011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B91D30B-8E7E-4E05-8336-29C9BC8A7F01}"/>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FE808EB-5DB3-4CF8-B592-1C866EBE59E6}"/>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6B558B-7C5C-4ACC-9327-D62BFC716BA4}"/>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C856B7D-FDFC-49DA-BD06-24254587A69A}"/>
              </a:ext>
            </a:extLst>
          </p:cNvPr>
          <p:cNvSpPr>
            <a:spLocks noGrp="1"/>
          </p:cNvSpPr>
          <p:nvPr>
            <p:ph type="sldNum" idx="11"/>
          </p:nvPr>
        </p:nvSpPr>
        <p:spPr/>
        <p:txBody>
          <a:bodyPr/>
          <a:lstStyle>
            <a:lvl1pPr>
              <a:defRPr/>
            </a:lvl1pPr>
          </a:lstStyle>
          <a:p>
            <a:fld id="{E9D75B93-23F1-4289-A720-419ECD852428}" type="slidenum">
              <a:rPr lang="it-IT" altLang="it-IT"/>
              <a:pPr/>
              <a:t>‹N›</a:t>
            </a:fld>
            <a:endParaRPr lang="it-IT" altLang="it-IT"/>
          </a:p>
        </p:txBody>
      </p:sp>
    </p:spTree>
    <p:extLst>
      <p:ext uri="{BB962C8B-B14F-4D97-AF65-F5344CB8AC3E}">
        <p14:creationId xmlns:p14="http://schemas.microsoft.com/office/powerpoint/2010/main" val="3350468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B71707-AB7D-462E-99D0-24194354B66C}"/>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3ADEAE3-FB17-4560-8D70-B6ADC9A0C58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DAE1E18-9078-4029-9E82-39E7E71CCBC0}"/>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D378262-FDB5-441C-BA7F-64EF568DDF50}"/>
              </a:ext>
            </a:extLst>
          </p:cNvPr>
          <p:cNvSpPr>
            <a:spLocks noGrp="1"/>
          </p:cNvSpPr>
          <p:nvPr>
            <p:ph type="sldNum" idx="11"/>
          </p:nvPr>
        </p:nvSpPr>
        <p:spPr/>
        <p:txBody>
          <a:bodyPr/>
          <a:lstStyle>
            <a:lvl1pPr>
              <a:defRPr/>
            </a:lvl1pPr>
          </a:lstStyle>
          <a:p>
            <a:fld id="{55626C11-3AC3-4891-BAFF-7224DC76C806}" type="slidenum">
              <a:rPr lang="it-IT" altLang="it-IT"/>
              <a:pPr/>
              <a:t>‹N›</a:t>
            </a:fld>
            <a:endParaRPr lang="it-IT" altLang="it-IT"/>
          </a:p>
        </p:txBody>
      </p:sp>
    </p:spTree>
    <p:extLst>
      <p:ext uri="{BB962C8B-B14F-4D97-AF65-F5344CB8AC3E}">
        <p14:creationId xmlns:p14="http://schemas.microsoft.com/office/powerpoint/2010/main" val="3607118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2787B-07A6-4BBD-AA99-1B21B3D352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20A107-68D6-41F4-BBBD-4A5630C8992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CC53B2-6E44-4724-BAB2-143D51059B0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9B87EE1-5493-48E1-AB6B-70640CE6F79C}"/>
              </a:ext>
            </a:extLst>
          </p:cNvPr>
          <p:cNvSpPr>
            <a:spLocks noGrp="1"/>
          </p:cNvSpPr>
          <p:nvPr>
            <p:ph type="sldNum" idx="11"/>
          </p:nvPr>
        </p:nvSpPr>
        <p:spPr/>
        <p:txBody>
          <a:bodyPr/>
          <a:lstStyle>
            <a:lvl1pPr>
              <a:defRPr/>
            </a:lvl1pPr>
          </a:lstStyle>
          <a:p>
            <a:fld id="{2D4A89DB-E402-40EA-ADCD-2CEE8D1017E8}" type="slidenum">
              <a:rPr lang="it-IT" altLang="it-IT"/>
              <a:pPr/>
              <a:t>‹N›</a:t>
            </a:fld>
            <a:endParaRPr lang="it-IT" altLang="it-IT"/>
          </a:p>
        </p:txBody>
      </p:sp>
    </p:spTree>
    <p:extLst>
      <p:ext uri="{BB962C8B-B14F-4D97-AF65-F5344CB8AC3E}">
        <p14:creationId xmlns:p14="http://schemas.microsoft.com/office/powerpoint/2010/main" val="3518214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815323-0868-4B3C-AF05-1DD194CF6B48}"/>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C300268-7CE9-42C5-BFB3-E56CAB14170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EB2A3D5-5918-46C2-868F-7CE43C0C8D8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449B81BF-A088-4161-8F51-04B270BB1183}"/>
              </a:ext>
            </a:extLst>
          </p:cNvPr>
          <p:cNvSpPr>
            <a:spLocks noGrp="1"/>
          </p:cNvSpPr>
          <p:nvPr>
            <p:ph type="sldNum" idx="11"/>
          </p:nvPr>
        </p:nvSpPr>
        <p:spPr/>
        <p:txBody>
          <a:bodyPr/>
          <a:lstStyle>
            <a:lvl1pPr>
              <a:defRPr/>
            </a:lvl1pPr>
          </a:lstStyle>
          <a:p>
            <a:fld id="{B2838864-F51E-4ACD-A4EE-3A5F3CA7DF81}" type="slidenum">
              <a:rPr lang="it-IT" altLang="it-IT"/>
              <a:pPr/>
              <a:t>‹N›</a:t>
            </a:fld>
            <a:endParaRPr lang="it-IT" altLang="it-IT"/>
          </a:p>
        </p:txBody>
      </p:sp>
    </p:spTree>
    <p:extLst>
      <p:ext uri="{BB962C8B-B14F-4D97-AF65-F5344CB8AC3E}">
        <p14:creationId xmlns:p14="http://schemas.microsoft.com/office/powerpoint/2010/main" val="857441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F1141-10FA-4890-884C-78D3B9F60F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F50F5C-7C48-443F-97C2-ED0C82D7AD8D}"/>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581F713-4720-4B8D-9B6E-F0483BC47B11}"/>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2EAB510-C304-4FE0-B311-D26763BAD3F6}"/>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766FD5AB-7DAE-40D3-96CC-58764DEF7983}"/>
              </a:ext>
            </a:extLst>
          </p:cNvPr>
          <p:cNvSpPr>
            <a:spLocks noGrp="1"/>
          </p:cNvSpPr>
          <p:nvPr>
            <p:ph type="sldNum" idx="11"/>
          </p:nvPr>
        </p:nvSpPr>
        <p:spPr/>
        <p:txBody>
          <a:bodyPr/>
          <a:lstStyle>
            <a:lvl1pPr>
              <a:defRPr/>
            </a:lvl1pPr>
          </a:lstStyle>
          <a:p>
            <a:fld id="{87CD6D0F-9F88-40F3-ACD8-5709FD2C075C}" type="slidenum">
              <a:rPr lang="it-IT" altLang="it-IT"/>
              <a:pPr/>
              <a:t>‹N›</a:t>
            </a:fld>
            <a:endParaRPr lang="it-IT" altLang="it-IT"/>
          </a:p>
        </p:txBody>
      </p:sp>
    </p:spTree>
    <p:extLst>
      <p:ext uri="{BB962C8B-B14F-4D97-AF65-F5344CB8AC3E}">
        <p14:creationId xmlns:p14="http://schemas.microsoft.com/office/powerpoint/2010/main" val="404923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8F314D-CB9F-415C-A7AA-B7CB8381077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631EEFD-202F-4B85-9FBB-53A0ECE6FD9A}"/>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58443C7F-498F-4B6D-81E5-6671F0E0B304}"/>
              </a:ext>
            </a:extLst>
          </p:cNvPr>
          <p:cNvSpPr>
            <a:spLocks noGrp="1"/>
          </p:cNvSpPr>
          <p:nvPr>
            <p:ph type="sldNum" idx="11"/>
          </p:nvPr>
        </p:nvSpPr>
        <p:spPr/>
        <p:txBody>
          <a:bodyPr/>
          <a:lstStyle>
            <a:lvl1pPr>
              <a:defRPr/>
            </a:lvl1pPr>
          </a:lstStyle>
          <a:p>
            <a:fld id="{37E0C195-A95F-43A7-8AAC-E3C51BB402D0}" type="slidenum">
              <a:rPr lang="it-IT" altLang="it-IT"/>
              <a:pPr/>
              <a:t>‹N›</a:t>
            </a:fld>
            <a:endParaRPr lang="it-IT" altLang="it-IT"/>
          </a:p>
        </p:txBody>
      </p:sp>
    </p:spTree>
    <p:extLst>
      <p:ext uri="{BB962C8B-B14F-4D97-AF65-F5344CB8AC3E}">
        <p14:creationId xmlns:p14="http://schemas.microsoft.com/office/powerpoint/2010/main" val="3880727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E99DB-2751-48EF-A9B7-DEE24336F972}"/>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3C59B2-E051-43F3-AAA5-491847ACDB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48E228C-F96E-4E3F-9317-640883702784}"/>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8682A57-1E84-4F82-AC6A-5DA98EF2EBE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B406BE3-CF66-4E71-A978-FDCA97436242}"/>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BAEE9A9-CACD-42DC-B648-247BCD41737A}"/>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5AB92BA9-EB61-4811-8249-05E906217976}"/>
              </a:ext>
            </a:extLst>
          </p:cNvPr>
          <p:cNvSpPr>
            <a:spLocks noGrp="1"/>
          </p:cNvSpPr>
          <p:nvPr>
            <p:ph type="sldNum" idx="11"/>
          </p:nvPr>
        </p:nvSpPr>
        <p:spPr/>
        <p:txBody>
          <a:bodyPr/>
          <a:lstStyle>
            <a:lvl1pPr>
              <a:defRPr/>
            </a:lvl1pPr>
          </a:lstStyle>
          <a:p>
            <a:fld id="{52926207-9093-4BC5-ADE7-8C78BA9F2EB6}" type="slidenum">
              <a:rPr lang="it-IT" altLang="it-IT"/>
              <a:pPr/>
              <a:t>‹N›</a:t>
            </a:fld>
            <a:endParaRPr lang="it-IT" altLang="it-IT"/>
          </a:p>
        </p:txBody>
      </p:sp>
    </p:spTree>
    <p:extLst>
      <p:ext uri="{BB962C8B-B14F-4D97-AF65-F5344CB8AC3E}">
        <p14:creationId xmlns:p14="http://schemas.microsoft.com/office/powerpoint/2010/main" val="8545610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342B98-A86D-4620-9759-F5847DB9452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8DD4B8F-8B2A-4718-AA8D-917B1A337D3A}"/>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911ABE4D-A91A-4675-B580-E08B1F8D96FC}"/>
              </a:ext>
            </a:extLst>
          </p:cNvPr>
          <p:cNvSpPr>
            <a:spLocks noGrp="1"/>
          </p:cNvSpPr>
          <p:nvPr>
            <p:ph type="sldNum" idx="11"/>
          </p:nvPr>
        </p:nvSpPr>
        <p:spPr/>
        <p:txBody>
          <a:bodyPr/>
          <a:lstStyle>
            <a:lvl1pPr>
              <a:defRPr/>
            </a:lvl1pPr>
          </a:lstStyle>
          <a:p>
            <a:fld id="{6146B04C-4E26-4609-9B4C-BD2F11195749}" type="slidenum">
              <a:rPr lang="it-IT" altLang="it-IT"/>
              <a:pPr/>
              <a:t>‹N›</a:t>
            </a:fld>
            <a:endParaRPr lang="it-IT" altLang="it-IT"/>
          </a:p>
        </p:txBody>
      </p:sp>
    </p:spTree>
    <p:extLst>
      <p:ext uri="{BB962C8B-B14F-4D97-AF65-F5344CB8AC3E}">
        <p14:creationId xmlns:p14="http://schemas.microsoft.com/office/powerpoint/2010/main" val="2819453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E3B22F3-C2EF-4832-94C4-048C77AB9D37}"/>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30BDBC64-CEAB-4F6A-AF96-7527B362BD24}"/>
              </a:ext>
            </a:extLst>
          </p:cNvPr>
          <p:cNvSpPr>
            <a:spLocks noGrp="1"/>
          </p:cNvSpPr>
          <p:nvPr>
            <p:ph type="sldNum" idx="11"/>
          </p:nvPr>
        </p:nvSpPr>
        <p:spPr/>
        <p:txBody>
          <a:bodyPr/>
          <a:lstStyle>
            <a:lvl1pPr>
              <a:defRPr/>
            </a:lvl1pPr>
          </a:lstStyle>
          <a:p>
            <a:fld id="{BA854149-90E0-4E65-B780-E4B1D675BC48}" type="slidenum">
              <a:rPr lang="it-IT" altLang="it-IT"/>
              <a:pPr/>
              <a:t>‹N›</a:t>
            </a:fld>
            <a:endParaRPr lang="it-IT" altLang="it-IT"/>
          </a:p>
        </p:txBody>
      </p:sp>
    </p:spTree>
    <p:extLst>
      <p:ext uri="{BB962C8B-B14F-4D97-AF65-F5344CB8AC3E}">
        <p14:creationId xmlns:p14="http://schemas.microsoft.com/office/powerpoint/2010/main" val="3870305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06281E-5047-470E-B12C-C8E4B860DB9C}"/>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C428CE4-4EA2-4068-A7EE-D075E987ED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FED83D4-91F6-414F-B381-B0B7841F92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D53C38E-2552-440B-A4C9-C68755D10F84}"/>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0F85445F-3D70-4A4D-8B58-3F745FBC6EBF}"/>
              </a:ext>
            </a:extLst>
          </p:cNvPr>
          <p:cNvSpPr>
            <a:spLocks noGrp="1"/>
          </p:cNvSpPr>
          <p:nvPr>
            <p:ph type="sldNum" idx="11"/>
          </p:nvPr>
        </p:nvSpPr>
        <p:spPr/>
        <p:txBody>
          <a:bodyPr/>
          <a:lstStyle>
            <a:lvl1pPr>
              <a:defRPr/>
            </a:lvl1pPr>
          </a:lstStyle>
          <a:p>
            <a:fld id="{025DE6E8-415B-4FEF-B49B-1733E8ACC423}" type="slidenum">
              <a:rPr lang="it-IT" altLang="it-IT"/>
              <a:pPr/>
              <a:t>‹N›</a:t>
            </a:fld>
            <a:endParaRPr lang="it-IT" altLang="it-IT"/>
          </a:p>
        </p:txBody>
      </p:sp>
    </p:spTree>
    <p:extLst>
      <p:ext uri="{BB962C8B-B14F-4D97-AF65-F5344CB8AC3E}">
        <p14:creationId xmlns:p14="http://schemas.microsoft.com/office/powerpoint/2010/main" val="39351531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45B52-881B-4F4E-B06A-B5A815E87BFC}"/>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3D91E19-CDEA-4973-B1AF-5C70A93905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0AE4195-DE8D-4D47-B4DD-5C6E24C1E0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445CFE-5532-4AB9-80E9-A2579F8FA63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429EED45-C407-4363-97DB-C26B9F7D6670}"/>
              </a:ext>
            </a:extLst>
          </p:cNvPr>
          <p:cNvSpPr>
            <a:spLocks noGrp="1"/>
          </p:cNvSpPr>
          <p:nvPr>
            <p:ph type="sldNum" idx="11"/>
          </p:nvPr>
        </p:nvSpPr>
        <p:spPr/>
        <p:txBody>
          <a:bodyPr/>
          <a:lstStyle>
            <a:lvl1pPr>
              <a:defRPr/>
            </a:lvl1pPr>
          </a:lstStyle>
          <a:p>
            <a:fld id="{63BC666E-7D6C-4D7C-93D7-05735473B3B4}" type="slidenum">
              <a:rPr lang="it-IT" altLang="it-IT"/>
              <a:pPr/>
              <a:t>‹N›</a:t>
            </a:fld>
            <a:endParaRPr lang="it-IT" altLang="it-IT"/>
          </a:p>
        </p:txBody>
      </p:sp>
    </p:spTree>
    <p:extLst>
      <p:ext uri="{BB962C8B-B14F-4D97-AF65-F5344CB8AC3E}">
        <p14:creationId xmlns:p14="http://schemas.microsoft.com/office/powerpoint/2010/main" val="3532840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43D407-2605-4478-8BD6-C8A911AAC1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4167669-ED42-4346-967F-1C3BF892E20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282D30-EC22-4DBA-A176-5CDD9081172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BF0120B-C5E5-43B1-9585-DAD6A52BDAA0}"/>
              </a:ext>
            </a:extLst>
          </p:cNvPr>
          <p:cNvSpPr>
            <a:spLocks noGrp="1"/>
          </p:cNvSpPr>
          <p:nvPr>
            <p:ph type="sldNum" idx="11"/>
          </p:nvPr>
        </p:nvSpPr>
        <p:spPr/>
        <p:txBody>
          <a:bodyPr/>
          <a:lstStyle>
            <a:lvl1pPr>
              <a:defRPr/>
            </a:lvl1pPr>
          </a:lstStyle>
          <a:p>
            <a:fld id="{F71AC13F-DE21-494A-AB86-8E032C150831}" type="slidenum">
              <a:rPr lang="it-IT" altLang="it-IT"/>
              <a:pPr/>
              <a:t>‹N›</a:t>
            </a:fld>
            <a:endParaRPr lang="it-IT" altLang="it-IT"/>
          </a:p>
        </p:txBody>
      </p:sp>
    </p:spTree>
    <p:extLst>
      <p:ext uri="{BB962C8B-B14F-4D97-AF65-F5344CB8AC3E}">
        <p14:creationId xmlns:p14="http://schemas.microsoft.com/office/powerpoint/2010/main" val="726176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C451C82-1D99-4C5C-8F32-5F81DB91E9B5}"/>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335674-B7EC-47E1-9314-2AD97BF1D013}"/>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0857B0-0CA4-4659-AA13-E9BE9F58D7A6}"/>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8DA8AE4-CF7D-4328-AAA9-38D77D95716B}"/>
              </a:ext>
            </a:extLst>
          </p:cNvPr>
          <p:cNvSpPr>
            <a:spLocks noGrp="1"/>
          </p:cNvSpPr>
          <p:nvPr>
            <p:ph type="sldNum" idx="11"/>
          </p:nvPr>
        </p:nvSpPr>
        <p:spPr/>
        <p:txBody>
          <a:bodyPr/>
          <a:lstStyle>
            <a:lvl1pPr>
              <a:defRPr/>
            </a:lvl1pPr>
          </a:lstStyle>
          <a:p>
            <a:fld id="{4B26CB6E-37FF-4FA1-9A85-D21A1C9E1C98}" type="slidenum">
              <a:rPr lang="it-IT" altLang="it-IT"/>
              <a:pPr/>
              <a:t>‹N›</a:t>
            </a:fld>
            <a:endParaRPr lang="it-IT" altLang="it-IT"/>
          </a:p>
        </p:txBody>
      </p:sp>
    </p:spTree>
    <p:extLst>
      <p:ext uri="{BB962C8B-B14F-4D97-AF65-F5344CB8AC3E}">
        <p14:creationId xmlns:p14="http://schemas.microsoft.com/office/powerpoint/2010/main" val="4073721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B11437-699A-466F-AF00-00E88E1E4699}"/>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8519E4B-1D9E-4116-A05A-5D27F03907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585C2DE-041A-4CB5-BFC8-BA889B740FF9}"/>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BAAFDD9-2C21-4B2D-8094-78FA38B25D80}"/>
              </a:ext>
            </a:extLst>
          </p:cNvPr>
          <p:cNvSpPr>
            <a:spLocks noGrp="1"/>
          </p:cNvSpPr>
          <p:nvPr>
            <p:ph type="sldNum" idx="11"/>
          </p:nvPr>
        </p:nvSpPr>
        <p:spPr/>
        <p:txBody>
          <a:bodyPr/>
          <a:lstStyle>
            <a:lvl1pPr>
              <a:defRPr/>
            </a:lvl1pPr>
          </a:lstStyle>
          <a:p>
            <a:fld id="{AD980FF1-9CC7-4325-BCF2-3A9C0BCC4EB8}" type="slidenum">
              <a:rPr lang="it-IT" altLang="it-IT"/>
              <a:pPr/>
              <a:t>‹N›</a:t>
            </a:fld>
            <a:endParaRPr lang="it-IT" altLang="it-IT"/>
          </a:p>
        </p:txBody>
      </p:sp>
    </p:spTree>
    <p:extLst>
      <p:ext uri="{BB962C8B-B14F-4D97-AF65-F5344CB8AC3E}">
        <p14:creationId xmlns:p14="http://schemas.microsoft.com/office/powerpoint/2010/main" val="33472131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68FFC-CB3C-43B6-9E4E-A9AD652D57A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34DA16-3061-43A7-B8EB-ACE6E9D4010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ED1368-F547-4517-A889-DD3C7AFBFC2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9B193C9-C66F-4DD6-B95E-F4BB24A1C791}"/>
              </a:ext>
            </a:extLst>
          </p:cNvPr>
          <p:cNvSpPr>
            <a:spLocks noGrp="1"/>
          </p:cNvSpPr>
          <p:nvPr>
            <p:ph type="sldNum" idx="11"/>
          </p:nvPr>
        </p:nvSpPr>
        <p:spPr/>
        <p:txBody>
          <a:bodyPr/>
          <a:lstStyle>
            <a:lvl1pPr>
              <a:defRPr/>
            </a:lvl1pPr>
          </a:lstStyle>
          <a:p>
            <a:fld id="{07F2D0C5-9A27-441E-BE20-AC54193B3DA9}" type="slidenum">
              <a:rPr lang="it-IT" altLang="it-IT"/>
              <a:pPr/>
              <a:t>‹N›</a:t>
            </a:fld>
            <a:endParaRPr lang="it-IT" altLang="it-IT"/>
          </a:p>
        </p:txBody>
      </p:sp>
    </p:spTree>
    <p:extLst>
      <p:ext uri="{BB962C8B-B14F-4D97-AF65-F5344CB8AC3E}">
        <p14:creationId xmlns:p14="http://schemas.microsoft.com/office/powerpoint/2010/main" val="839768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41F56-715B-416D-A1A7-8E36B8EAA96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C109AAE-A818-47CB-B82B-EE7E9392044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54D0A42-D174-42ED-AE88-A6804B063EF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C1BA28D-6BAC-4935-9A1A-47DD3B50CC77}"/>
              </a:ext>
            </a:extLst>
          </p:cNvPr>
          <p:cNvSpPr>
            <a:spLocks noGrp="1"/>
          </p:cNvSpPr>
          <p:nvPr>
            <p:ph type="sldNum" idx="11"/>
          </p:nvPr>
        </p:nvSpPr>
        <p:spPr/>
        <p:txBody>
          <a:bodyPr/>
          <a:lstStyle>
            <a:lvl1pPr>
              <a:defRPr/>
            </a:lvl1pPr>
          </a:lstStyle>
          <a:p>
            <a:fld id="{52643DA1-F9F2-41DC-AB57-0F1EA5EDCAF8}" type="slidenum">
              <a:rPr lang="it-IT" altLang="it-IT"/>
              <a:pPr/>
              <a:t>‹N›</a:t>
            </a:fld>
            <a:endParaRPr lang="it-IT" altLang="it-IT"/>
          </a:p>
        </p:txBody>
      </p:sp>
    </p:spTree>
    <p:extLst>
      <p:ext uri="{BB962C8B-B14F-4D97-AF65-F5344CB8AC3E}">
        <p14:creationId xmlns:p14="http://schemas.microsoft.com/office/powerpoint/2010/main" val="81342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0451A52-E4A5-4FED-8256-1A7EBF040714}"/>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E155111F-3FA7-40E0-89D0-DA2CD05A2D9D}"/>
              </a:ext>
            </a:extLst>
          </p:cNvPr>
          <p:cNvSpPr>
            <a:spLocks noGrp="1"/>
          </p:cNvSpPr>
          <p:nvPr>
            <p:ph type="sldNum" idx="11"/>
          </p:nvPr>
        </p:nvSpPr>
        <p:spPr/>
        <p:txBody>
          <a:bodyPr/>
          <a:lstStyle>
            <a:lvl1pPr>
              <a:defRPr/>
            </a:lvl1pPr>
          </a:lstStyle>
          <a:p>
            <a:fld id="{675B2E24-8277-4A67-AA13-B389B4353459}" type="slidenum">
              <a:rPr lang="it-IT" altLang="it-IT"/>
              <a:pPr/>
              <a:t>‹N›</a:t>
            </a:fld>
            <a:endParaRPr lang="it-IT" altLang="it-IT"/>
          </a:p>
        </p:txBody>
      </p:sp>
    </p:spTree>
    <p:extLst>
      <p:ext uri="{BB962C8B-B14F-4D97-AF65-F5344CB8AC3E}">
        <p14:creationId xmlns:p14="http://schemas.microsoft.com/office/powerpoint/2010/main" val="8140833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F06FC1-9A24-47B7-916E-BCDDD09628C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1AF533-CB36-4E3E-B30D-D59F38740B7D}"/>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1D6EB12-0C34-44AA-885C-5B1A22D073A2}"/>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DEA308E-4355-478D-B23C-CC76CD63C731}"/>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DC4C27C2-7D06-40CA-BF28-39F97325002E}"/>
              </a:ext>
            </a:extLst>
          </p:cNvPr>
          <p:cNvSpPr>
            <a:spLocks noGrp="1"/>
          </p:cNvSpPr>
          <p:nvPr>
            <p:ph type="sldNum" idx="11"/>
          </p:nvPr>
        </p:nvSpPr>
        <p:spPr/>
        <p:txBody>
          <a:bodyPr/>
          <a:lstStyle>
            <a:lvl1pPr>
              <a:defRPr/>
            </a:lvl1pPr>
          </a:lstStyle>
          <a:p>
            <a:fld id="{0BF41CA1-EF6B-4B82-8A9D-AA63D21BB7CF}" type="slidenum">
              <a:rPr lang="it-IT" altLang="it-IT"/>
              <a:pPr/>
              <a:t>‹N›</a:t>
            </a:fld>
            <a:endParaRPr lang="it-IT" altLang="it-IT"/>
          </a:p>
        </p:txBody>
      </p:sp>
    </p:spTree>
    <p:extLst>
      <p:ext uri="{BB962C8B-B14F-4D97-AF65-F5344CB8AC3E}">
        <p14:creationId xmlns:p14="http://schemas.microsoft.com/office/powerpoint/2010/main" val="1871985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59B425-5B36-4642-A56D-111E773E103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13F6DD-9996-4AE4-81BA-5DB69ABD9A9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1CFD0A1-C457-4156-BDC4-8AC872FB7DBF}"/>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65CAFAF-292A-4C9E-95DB-96E994E3A9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1FADCA5-7CC1-4B03-98D3-788C8979328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736BFC6-F8B1-445E-BF3A-E5BD34D06F3D}"/>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CBBC0D3E-D35C-410D-BA30-A684C084D2ED}"/>
              </a:ext>
            </a:extLst>
          </p:cNvPr>
          <p:cNvSpPr>
            <a:spLocks noGrp="1"/>
          </p:cNvSpPr>
          <p:nvPr>
            <p:ph type="sldNum" idx="11"/>
          </p:nvPr>
        </p:nvSpPr>
        <p:spPr/>
        <p:txBody>
          <a:bodyPr/>
          <a:lstStyle>
            <a:lvl1pPr>
              <a:defRPr/>
            </a:lvl1pPr>
          </a:lstStyle>
          <a:p>
            <a:fld id="{3A290C64-C1DC-464E-A855-9EC5ED607437}" type="slidenum">
              <a:rPr lang="it-IT" altLang="it-IT"/>
              <a:pPr/>
              <a:t>‹N›</a:t>
            </a:fld>
            <a:endParaRPr lang="it-IT" altLang="it-IT"/>
          </a:p>
        </p:txBody>
      </p:sp>
    </p:spTree>
    <p:extLst>
      <p:ext uri="{BB962C8B-B14F-4D97-AF65-F5344CB8AC3E}">
        <p14:creationId xmlns:p14="http://schemas.microsoft.com/office/powerpoint/2010/main" val="1053417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E6DAFE-7AFE-469A-973D-90CF33B1FFC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8606769-6BD2-4247-9F2D-8428269A6E6D}"/>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1BB153C3-0B1C-4B22-B440-07E5FC5CBA16}"/>
              </a:ext>
            </a:extLst>
          </p:cNvPr>
          <p:cNvSpPr>
            <a:spLocks noGrp="1"/>
          </p:cNvSpPr>
          <p:nvPr>
            <p:ph type="sldNum" idx="11"/>
          </p:nvPr>
        </p:nvSpPr>
        <p:spPr/>
        <p:txBody>
          <a:bodyPr/>
          <a:lstStyle>
            <a:lvl1pPr>
              <a:defRPr/>
            </a:lvl1pPr>
          </a:lstStyle>
          <a:p>
            <a:fld id="{90BE907C-E1D8-4057-BCFE-64329A0BC282}" type="slidenum">
              <a:rPr lang="it-IT" altLang="it-IT"/>
              <a:pPr/>
              <a:t>‹N›</a:t>
            </a:fld>
            <a:endParaRPr lang="it-IT" altLang="it-IT"/>
          </a:p>
        </p:txBody>
      </p:sp>
    </p:spTree>
    <p:extLst>
      <p:ext uri="{BB962C8B-B14F-4D97-AF65-F5344CB8AC3E}">
        <p14:creationId xmlns:p14="http://schemas.microsoft.com/office/powerpoint/2010/main" val="3630909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E402141-A1E8-4FE7-93FA-893A4D777E7F}"/>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CA3974D0-50D7-46BC-990D-58D65950D3C6}"/>
              </a:ext>
            </a:extLst>
          </p:cNvPr>
          <p:cNvSpPr>
            <a:spLocks noGrp="1"/>
          </p:cNvSpPr>
          <p:nvPr>
            <p:ph type="sldNum" idx="11"/>
          </p:nvPr>
        </p:nvSpPr>
        <p:spPr/>
        <p:txBody>
          <a:bodyPr/>
          <a:lstStyle>
            <a:lvl1pPr>
              <a:defRPr/>
            </a:lvl1pPr>
          </a:lstStyle>
          <a:p>
            <a:fld id="{8B911EB7-D7FE-4693-BEDF-959706001590}" type="slidenum">
              <a:rPr lang="it-IT" altLang="it-IT"/>
              <a:pPr/>
              <a:t>‹N›</a:t>
            </a:fld>
            <a:endParaRPr lang="it-IT" altLang="it-IT"/>
          </a:p>
        </p:txBody>
      </p:sp>
    </p:spTree>
    <p:extLst>
      <p:ext uri="{BB962C8B-B14F-4D97-AF65-F5344CB8AC3E}">
        <p14:creationId xmlns:p14="http://schemas.microsoft.com/office/powerpoint/2010/main" val="4224975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0FAE40-46A7-4312-B78C-732DC5C3ED45}"/>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1C9230-5C20-49A1-B5EB-6FF03AD182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EF8C9A8-F534-460D-9B15-B9BF59C006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F352F92-5F28-4764-B7DF-71865249303C}"/>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5220C6E-54B9-4871-8329-68A4703AD4B5}"/>
              </a:ext>
            </a:extLst>
          </p:cNvPr>
          <p:cNvSpPr>
            <a:spLocks noGrp="1"/>
          </p:cNvSpPr>
          <p:nvPr>
            <p:ph type="sldNum" idx="11"/>
          </p:nvPr>
        </p:nvSpPr>
        <p:spPr/>
        <p:txBody>
          <a:bodyPr/>
          <a:lstStyle>
            <a:lvl1pPr>
              <a:defRPr/>
            </a:lvl1pPr>
          </a:lstStyle>
          <a:p>
            <a:fld id="{149621B8-C648-4773-93B3-5F050404542F}" type="slidenum">
              <a:rPr lang="it-IT" altLang="it-IT"/>
              <a:pPr/>
              <a:t>‹N›</a:t>
            </a:fld>
            <a:endParaRPr lang="it-IT" altLang="it-IT"/>
          </a:p>
        </p:txBody>
      </p:sp>
    </p:spTree>
    <p:extLst>
      <p:ext uri="{BB962C8B-B14F-4D97-AF65-F5344CB8AC3E}">
        <p14:creationId xmlns:p14="http://schemas.microsoft.com/office/powerpoint/2010/main" val="38372270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62776-F552-470E-9212-0384087BB7B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F7B2A32-D524-4B76-9DAB-4A15DCDDE8A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5FE7D4D-6558-4270-AA87-1461975FC0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CB6248-FEDE-4018-B234-058E36FEE4F8}"/>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5E62F2E-5D87-47A7-899A-432D2CB5AAEC}"/>
              </a:ext>
            </a:extLst>
          </p:cNvPr>
          <p:cNvSpPr>
            <a:spLocks noGrp="1"/>
          </p:cNvSpPr>
          <p:nvPr>
            <p:ph type="sldNum" idx="11"/>
          </p:nvPr>
        </p:nvSpPr>
        <p:spPr/>
        <p:txBody>
          <a:bodyPr/>
          <a:lstStyle>
            <a:lvl1pPr>
              <a:defRPr/>
            </a:lvl1pPr>
          </a:lstStyle>
          <a:p>
            <a:fld id="{39C5F650-B194-4D71-AC17-3BB7A4621D6C}" type="slidenum">
              <a:rPr lang="it-IT" altLang="it-IT"/>
              <a:pPr/>
              <a:t>‹N›</a:t>
            </a:fld>
            <a:endParaRPr lang="it-IT" altLang="it-IT"/>
          </a:p>
        </p:txBody>
      </p:sp>
    </p:spTree>
    <p:extLst>
      <p:ext uri="{BB962C8B-B14F-4D97-AF65-F5344CB8AC3E}">
        <p14:creationId xmlns:p14="http://schemas.microsoft.com/office/powerpoint/2010/main" val="3039820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91CD8-A405-4020-BA8D-9A19F0DF219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18F667-8EA5-45E6-BFAC-D321EB1725F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C4CAE0-9F2C-49BE-898A-18BFC0307E5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EA205C6-626C-4AB5-AFCB-29D53EBDC7AF}"/>
              </a:ext>
            </a:extLst>
          </p:cNvPr>
          <p:cNvSpPr>
            <a:spLocks noGrp="1"/>
          </p:cNvSpPr>
          <p:nvPr>
            <p:ph type="sldNum" idx="11"/>
          </p:nvPr>
        </p:nvSpPr>
        <p:spPr/>
        <p:txBody>
          <a:bodyPr/>
          <a:lstStyle>
            <a:lvl1pPr>
              <a:defRPr/>
            </a:lvl1pPr>
          </a:lstStyle>
          <a:p>
            <a:fld id="{EC88BF6E-E9F1-4AD7-A30D-45772D4BE384}" type="slidenum">
              <a:rPr lang="it-IT" altLang="it-IT"/>
              <a:pPr/>
              <a:t>‹N›</a:t>
            </a:fld>
            <a:endParaRPr lang="it-IT" altLang="it-IT"/>
          </a:p>
        </p:txBody>
      </p:sp>
    </p:spTree>
    <p:extLst>
      <p:ext uri="{BB962C8B-B14F-4D97-AF65-F5344CB8AC3E}">
        <p14:creationId xmlns:p14="http://schemas.microsoft.com/office/powerpoint/2010/main" val="2995334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466D4E7-C368-40B9-9AF5-19006E933332}"/>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B935759-16CC-4AC3-92C5-43BC2D24C390}"/>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E5001C-7C00-4302-8C0A-153404855B9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0BEB7065-ACF7-4F95-B41E-A9164C9496FB}"/>
              </a:ext>
            </a:extLst>
          </p:cNvPr>
          <p:cNvSpPr>
            <a:spLocks noGrp="1"/>
          </p:cNvSpPr>
          <p:nvPr>
            <p:ph type="sldNum" idx="11"/>
          </p:nvPr>
        </p:nvSpPr>
        <p:spPr/>
        <p:txBody>
          <a:bodyPr/>
          <a:lstStyle>
            <a:lvl1pPr>
              <a:defRPr/>
            </a:lvl1pPr>
          </a:lstStyle>
          <a:p>
            <a:fld id="{A4B9048F-9BA0-4FDB-9C3D-9F545293A0FC}" type="slidenum">
              <a:rPr lang="it-IT" altLang="it-IT"/>
              <a:pPr/>
              <a:t>‹N›</a:t>
            </a:fld>
            <a:endParaRPr lang="it-IT" altLang="it-IT"/>
          </a:p>
        </p:txBody>
      </p:sp>
    </p:spTree>
    <p:extLst>
      <p:ext uri="{BB962C8B-B14F-4D97-AF65-F5344CB8AC3E}">
        <p14:creationId xmlns:p14="http://schemas.microsoft.com/office/powerpoint/2010/main" val="22915879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589BC-DFA1-479B-BBDD-131FC3786B10}"/>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5CB3C00-4EC5-4E39-B938-9873175ABCE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C9F16A0-4F20-4431-B3D8-8E703A13E67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A4EECFA-F222-435B-96B6-DB3FA36B2BEE}"/>
              </a:ext>
            </a:extLst>
          </p:cNvPr>
          <p:cNvSpPr>
            <a:spLocks noGrp="1"/>
          </p:cNvSpPr>
          <p:nvPr>
            <p:ph type="sldNum" idx="11"/>
          </p:nvPr>
        </p:nvSpPr>
        <p:spPr/>
        <p:txBody>
          <a:bodyPr/>
          <a:lstStyle>
            <a:lvl1pPr>
              <a:defRPr/>
            </a:lvl1pPr>
          </a:lstStyle>
          <a:p>
            <a:fld id="{EBBEB9B3-076A-4BC6-AE46-43E5FFE0CE59}" type="slidenum">
              <a:rPr lang="it-IT" altLang="it-IT"/>
              <a:pPr/>
              <a:t>‹N›</a:t>
            </a:fld>
            <a:endParaRPr lang="it-IT" altLang="it-IT"/>
          </a:p>
        </p:txBody>
      </p:sp>
    </p:spTree>
    <p:extLst>
      <p:ext uri="{BB962C8B-B14F-4D97-AF65-F5344CB8AC3E}">
        <p14:creationId xmlns:p14="http://schemas.microsoft.com/office/powerpoint/2010/main" val="3621689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E8FE1-CB8F-4510-82F4-0FFA25604F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C859838-AF61-45AE-86E0-69615A2A61E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2357EA-1821-42CF-8838-F1E60E3E4B50}"/>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1909DCE-B454-42D0-BB28-13A8A1FE0F8A}"/>
              </a:ext>
            </a:extLst>
          </p:cNvPr>
          <p:cNvSpPr>
            <a:spLocks noGrp="1"/>
          </p:cNvSpPr>
          <p:nvPr>
            <p:ph type="sldNum" idx="11"/>
          </p:nvPr>
        </p:nvSpPr>
        <p:spPr/>
        <p:txBody>
          <a:bodyPr/>
          <a:lstStyle>
            <a:lvl1pPr>
              <a:defRPr/>
            </a:lvl1pPr>
          </a:lstStyle>
          <a:p>
            <a:fld id="{1FE72254-5070-45F1-9D98-92C19D1BC29D}" type="slidenum">
              <a:rPr lang="it-IT" altLang="it-IT"/>
              <a:pPr/>
              <a:t>‹N›</a:t>
            </a:fld>
            <a:endParaRPr lang="it-IT" altLang="it-IT"/>
          </a:p>
        </p:txBody>
      </p:sp>
    </p:spTree>
    <p:extLst>
      <p:ext uri="{BB962C8B-B14F-4D97-AF65-F5344CB8AC3E}">
        <p14:creationId xmlns:p14="http://schemas.microsoft.com/office/powerpoint/2010/main" val="47547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236F3-9BE7-4793-9F38-B95D6EFE73A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AC4257-4E7B-48AC-927E-37AE49D5F5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4C3DD44-9277-419A-ADA0-14767B3938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5223F5-2F07-422A-BB38-F2FEB9D85B4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8E33F241-5173-461C-8E71-FA784AF37B85}"/>
              </a:ext>
            </a:extLst>
          </p:cNvPr>
          <p:cNvSpPr>
            <a:spLocks noGrp="1"/>
          </p:cNvSpPr>
          <p:nvPr>
            <p:ph type="sldNum" idx="11"/>
          </p:nvPr>
        </p:nvSpPr>
        <p:spPr/>
        <p:txBody>
          <a:bodyPr/>
          <a:lstStyle>
            <a:lvl1pPr>
              <a:defRPr/>
            </a:lvl1pPr>
          </a:lstStyle>
          <a:p>
            <a:fld id="{6EE58BCE-F69C-482F-9D94-94C67BF242DE}" type="slidenum">
              <a:rPr lang="it-IT" altLang="it-IT"/>
              <a:pPr/>
              <a:t>‹N›</a:t>
            </a:fld>
            <a:endParaRPr lang="it-IT" altLang="it-IT"/>
          </a:p>
        </p:txBody>
      </p:sp>
    </p:spTree>
    <p:extLst>
      <p:ext uri="{BB962C8B-B14F-4D97-AF65-F5344CB8AC3E}">
        <p14:creationId xmlns:p14="http://schemas.microsoft.com/office/powerpoint/2010/main" val="4202060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F74690-781B-4E7B-9DED-075E75545CD3}"/>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25861CA-227D-45F7-AC2F-1409282491E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727A840-B8FA-44B2-AAAB-9EF5D91993B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7227147-29F4-4999-8555-EBECE2754476}"/>
              </a:ext>
            </a:extLst>
          </p:cNvPr>
          <p:cNvSpPr>
            <a:spLocks noGrp="1"/>
          </p:cNvSpPr>
          <p:nvPr>
            <p:ph type="sldNum" idx="11"/>
          </p:nvPr>
        </p:nvSpPr>
        <p:spPr/>
        <p:txBody>
          <a:bodyPr/>
          <a:lstStyle>
            <a:lvl1pPr>
              <a:defRPr/>
            </a:lvl1pPr>
          </a:lstStyle>
          <a:p>
            <a:fld id="{09B166F9-A9E5-4DE2-9EC8-6A1AEA016A34}" type="slidenum">
              <a:rPr lang="it-IT" altLang="it-IT"/>
              <a:pPr/>
              <a:t>‹N›</a:t>
            </a:fld>
            <a:endParaRPr lang="it-IT" altLang="it-IT"/>
          </a:p>
        </p:txBody>
      </p:sp>
    </p:spTree>
    <p:extLst>
      <p:ext uri="{BB962C8B-B14F-4D97-AF65-F5344CB8AC3E}">
        <p14:creationId xmlns:p14="http://schemas.microsoft.com/office/powerpoint/2010/main" val="3730370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2F8DF1-236C-4077-9B36-7EC02C1ED56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D2D200-EFC6-429D-B275-0564608F38F0}"/>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C2AFB8D-18B6-4319-AB69-37376DFA2FB8}"/>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3F05996-895D-42C8-BF7B-571C80D59D2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DED54E00-D06E-4D2B-8888-AF195AC0D124}"/>
              </a:ext>
            </a:extLst>
          </p:cNvPr>
          <p:cNvSpPr>
            <a:spLocks noGrp="1"/>
          </p:cNvSpPr>
          <p:nvPr>
            <p:ph type="sldNum" idx="11"/>
          </p:nvPr>
        </p:nvSpPr>
        <p:spPr/>
        <p:txBody>
          <a:bodyPr/>
          <a:lstStyle>
            <a:lvl1pPr>
              <a:defRPr/>
            </a:lvl1pPr>
          </a:lstStyle>
          <a:p>
            <a:fld id="{400ADB1A-8057-47B8-859C-C97CC800D1B2}" type="slidenum">
              <a:rPr lang="it-IT" altLang="it-IT"/>
              <a:pPr/>
              <a:t>‹N›</a:t>
            </a:fld>
            <a:endParaRPr lang="it-IT" altLang="it-IT"/>
          </a:p>
        </p:txBody>
      </p:sp>
    </p:spTree>
    <p:extLst>
      <p:ext uri="{BB962C8B-B14F-4D97-AF65-F5344CB8AC3E}">
        <p14:creationId xmlns:p14="http://schemas.microsoft.com/office/powerpoint/2010/main" val="2025188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41653-ABC0-4658-8423-6D4296639AC8}"/>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A7B85D6-AE70-48E2-90C5-8A7DF6E69D2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8382E42-82C3-4DB6-9D70-563ADE3E4B55}"/>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3BD88B4-4C8A-4EFF-B917-910D4D543EF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2C2C056-8BE4-4D5F-9E0D-6B82286A083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9A038B0-75A6-4D06-89FB-DEA086690831}"/>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71FD9659-4D22-41D1-A58C-1C616524109F}"/>
              </a:ext>
            </a:extLst>
          </p:cNvPr>
          <p:cNvSpPr>
            <a:spLocks noGrp="1"/>
          </p:cNvSpPr>
          <p:nvPr>
            <p:ph type="sldNum" idx="11"/>
          </p:nvPr>
        </p:nvSpPr>
        <p:spPr/>
        <p:txBody>
          <a:bodyPr/>
          <a:lstStyle>
            <a:lvl1pPr>
              <a:defRPr/>
            </a:lvl1pPr>
          </a:lstStyle>
          <a:p>
            <a:fld id="{BEE353FA-0165-4DED-9E70-4F7D6A891867}" type="slidenum">
              <a:rPr lang="it-IT" altLang="it-IT"/>
              <a:pPr/>
              <a:t>‹N›</a:t>
            </a:fld>
            <a:endParaRPr lang="it-IT" altLang="it-IT"/>
          </a:p>
        </p:txBody>
      </p:sp>
    </p:spTree>
    <p:extLst>
      <p:ext uri="{BB962C8B-B14F-4D97-AF65-F5344CB8AC3E}">
        <p14:creationId xmlns:p14="http://schemas.microsoft.com/office/powerpoint/2010/main" val="7621783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670538-D7CA-480E-9231-A8A1D8DA2FF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132BAE6-4133-489A-AD5D-CDE30B81B647}"/>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96E1ED1F-0E4A-4E00-9C40-B40F8E0FFEFA}"/>
              </a:ext>
            </a:extLst>
          </p:cNvPr>
          <p:cNvSpPr>
            <a:spLocks noGrp="1"/>
          </p:cNvSpPr>
          <p:nvPr>
            <p:ph type="sldNum" idx="11"/>
          </p:nvPr>
        </p:nvSpPr>
        <p:spPr/>
        <p:txBody>
          <a:bodyPr/>
          <a:lstStyle>
            <a:lvl1pPr>
              <a:defRPr/>
            </a:lvl1pPr>
          </a:lstStyle>
          <a:p>
            <a:fld id="{AB1ED6BE-C35C-4D17-A962-6DE1427796D3}" type="slidenum">
              <a:rPr lang="it-IT" altLang="it-IT"/>
              <a:pPr/>
              <a:t>‹N›</a:t>
            </a:fld>
            <a:endParaRPr lang="it-IT" altLang="it-IT"/>
          </a:p>
        </p:txBody>
      </p:sp>
    </p:spTree>
    <p:extLst>
      <p:ext uri="{BB962C8B-B14F-4D97-AF65-F5344CB8AC3E}">
        <p14:creationId xmlns:p14="http://schemas.microsoft.com/office/powerpoint/2010/main" val="239134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EBDD800-8A6C-4D94-A205-5BD2A4ED179C}"/>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5298249C-F7C1-4AE5-8A6E-72D63D1F3C02}"/>
              </a:ext>
            </a:extLst>
          </p:cNvPr>
          <p:cNvSpPr>
            <a:spLocks noGrp="1"/>
          </p:cNvSpPr>
          <p:nvPr>
            <p:ph type="sldNum" idx="11"/>
          </p:nvPr>
        </p:nvSpPr>
        <p:spPr/>
        <p:txBody>
          <a:bodyPr/>
          <a:lstStyle>
            <a:lvl1pPr>
              <a:defRPr/>
            </a:lvl1pPr>
          </a:lstStyle>
          <a:p>
            <a:fld id="{E9363F63-EB75-4EC9-9FEC-A3519985DE2E}" type="slidenum">
              <a:rPr lang="it-IT" altLang="it-IT"/>
              <a:pPr/>
              <a:t>‹N›</a:t>
            </a:fld>
            <a:endParaRPr lang="it-IT" altLang="it-IT"/>
          </a:p>
        </p:txBody>
      </p:sp>
    </p:spTree>
    <p:extLst>
      <p:ext uri="{BB962C8B-B14F-4D97-AF65-F5344CB8AC3E}">
        <p14:creationId xmlns:p14="http://schemas.microsoft.com/office/powerpoint/2010/main" val="20169590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F25DE-BF55-499E-9CE6-FF01F9AA9C8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DBBE78-D32E-4D3E-82C1-62E751F933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AFC5153-BD6D-4919-BA0F-A5B8126A4A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0DFC6F3-B007-41F3-A988-913483A28B85}"/>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8A0DF692-629D-4F1C-B6E1-EA6A053D0009}"/>
              </a:ext>
            </a:extLst>
          </p:cNvPr>
          <p:cNvSpPr>
            <a:spLocks noGrp="1"/>
          </p:cNvSpPr>
          <p:nvPr>
            <p:ph type="sldNum" idx="11"/>
          </p:nvPr>
        </p:nvSpPr>
        <p:spPr/>
        <p:txBody>
          <a:bodyPr/>
          <a:lstStyle>
            <a:lvl1pPr>
              <a:defRPr/>
            </a:lvl1pPr>
          </a:lstStyle>
          <a:p>
            <a:fld id="{EEB5AE00-05DA-46FC-8AD8-DE3B3C242FB9}" type="slidenum">
              <a:rPr lang="it-IT" altLang="it-IT"/>
              <a:pPr/>
              <a:t>‹N›</a:t>
            </a:fld>
            <a:endParaRPr lang="it-IT" altLang="it-IT"/>
          </a:p>
        </p:txBody>
      </p:sp>
    </p:spTree>
    <p:extLst>
      <p:ext uri="{BB962C8B-B14F-4D97-AF65-F5344CB8AC3E}">
        <p14:creationId xmlns:p14="http://schemas.microsoft.com/office/powerpoint/2010/main" val="6760305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80D776-5A96-411D-B075-8FC0FD4F31A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F5922A-B756-4B62-82E1-1D07976BA9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FB284A4-DCE4-40D2-AA8F-DDEAF0F37D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1A028EC-3E6B-4BF2-B7EC-3501A80B4AC9}"/>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6DB0EFE8-2F56-4870-8F22-C97E3D3F5433}"/>
              </a:ext>
            </a:extLst>
          </p:cNvPr>
          <p:cNvSpPr>
            <a:spLocks noGrp="1"/>
          </p:cNvSpPr>
          <p:nvPr>
            <p:ph type="sldNum" idx="11"/>
          </p:nvPr>
        </p:nvSpPr>
        <p:spPr/>
        <p:txBody>
          <a:bodyPr/>
          <a:lstStyle>
            <a:lvl1pPr>
              <a:defRPr/>
            </a:lvl1pPr>
          </a:lstStyle>
          <a:p>
            <a:fld id="{2D04F8DA-5041-4911-BE09-6F1194B6796F}" type="slidenum">
              <a:rPr lang="it-IT" altLang="it-IT"/>
              <a:pPr/>
              <a:t>‹N›</a:t>
            </a:fld>
            <a:endParaRPr lang="it-IT" altLang="it-IT"/>
          </a:p>
        </p:txBody>
      </p:sp>
    </p:spTree>
    <p:extLst>
      <p:ext uri="{BB962C8B-B14F-4D97-AF65-F5344CB8AC3E}">
        <p14:creationId xmlns:p14="http://schemas.microsoft.com/office/powerpoint/2010/main" val="3074724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0EFBAB-7674-4A23-BCFA-C15A29F4847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32F261-AB37-4C89-BD88-AF84C60B891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E01C02-134D-448C-AEB3-CFF9034BABC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C512BB9-8F96-4713-B1C6-2B9DDF277237}"/>
              </a:ext>
            </a:extLst>
          </p:cNvPr>
          <p:cNvSpPr>
            <a:spLocks noGrp="1"/>
          </p:cNvSpPr>
          <p:nvPr>
            <p:ph type="sldNum" idx="11"/>
          </p:nvPr>
        </p:nvSpPr>
        <p:spPr/>
        <p:txBody>
          <a:bodyPr/>
          <a:lstStyle>
            <a:lvl1pPr>
              <a:defRPr/>
            </a:lvl1pPr>
          </a:lstStyle>
          <a:p>
            <a:fld id="{CB0ADB95-DD31-4F38-82C0-F2C2F72B27E4}" type="slidenum">
              <a:rPr lang="it-IT" altLang="it-IT"/>
              <a:pPr/>
              <a:t>‹N›</a:t>
            </a:fld>
            <a:endParaRPr lang="it-IT" altLang="it-IT"/>
          </a:p>
        </p:txBody>
      </p:sp>
    </p:spTree>
    <p:extLst>
      <p:ext uri="{BB962C8B-B14F-4D97-AF65-F5344CB8AC3E}">
        <p14:creationId xmlns:p14="http://schemas.microsoft.com/office/powerpoint/2010/main" val="29803151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9C513A-74E5-4E3A-BD5C-2A4211F370AE}"/>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0286AB1-57D2-4A40-8463-527D3CAEEFCB}"/>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AA02603-ED75-4F20-A2DA-31BE4C2F455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A9A497F0-5A25-4DF2-B9A8-643160D71848}"/>
              </a:ext>
            </a:extLst>
          </p:cNvPr>
          <p:cNvSpPr>
            <a:spLocks noGrp="1"/>
          </p:cNvSpPr>
          <p:nvPr>
            <p:ph type="sldNum" idx="11"/>
          </p:nvPr>
        </p:nvSpPr>
        <p:spPr/>
        <p:txBody>
          <a:bodyPr/>
          <a:lstStyle>
            <a:lvl1pPr>
              <a:defRPr/>
            </a:lvl1pPr>
          </a:lstStyle>
          <a:p>
            <a:fld id="{578803D5-4A87-41B6-A047-636A671774FC}" type="slidenum">
              <a:rPr lang="it-IT" altLang="it-IT"/>
              <a:pPr/>
              <a:t>‹N›</a:t>
            </a:fld>
            <a:endParaRPr lang="it-IT" altLang="it-IT"/>
          </a:p>
        </p:txBody>
      </p:sp>
    </p:spTree>
    <p:extLst>
      <p:ext uri="{BB962C8B-B14F-4D97-AF65-F5344CB8AC3E}">
        <p14:creationId xmlns:p14="http://schemas.microsoft.com/office/powerpoint/2010/main" val="34640664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CBE0E0-0354-4037-A2D8-95A1A5193A5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0DC1047-A4A6-412A-AE6D-C7943087E47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900F0BA-9A5E-4568-BFAF-409C9D83B90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05AD05E2-50C2-412F-AF5E-41D8E7AC1E7D}"/>
              </a:ext>
            </a:extLst>
          </p:cNvPr>
          <p:cNvSpPr>
            <a:spLocks noGrp="1"/>
          </p:cNvSpPr>
          <p:nvPr>
            <p:ph type="sldNum" idx="11"/>
          </p:nvPr>
        </p:nvSpPr>
        <p:spPr/>
        <p:txBody>
          <a:bodyPr/>
          <a:lstStyle>
            <a:lvl1pPr>
              <a:defRPr/>
            </a:lvl1pPr>
          </a:lstStyle>
          <a:p>
            <a:fld id="{27DD1001-86CD-4497-9C9C-2C4EA18F6EC3}" type="slidenum">
              <a:rPr lang="it-IT" altLang="it-IT"/>
              <a:pPr/>
              <a:t>‹N›</a:t>
            </a:fld>
            <a:endParaRPr lang="it-IT" altLang="it-IT"/>
          </a:p>
        </p:txBody>
      </p:sp>
    </p:spTree>
    <p:extLst>
      <p:ext uri="{BB962C8B-B14F-4D97-AF65-F5344CB8AC3E}">
        <p14:creationId xmlns:p14="http://schemas.microsoft.com/office/powerpoint/2010/main" val="337330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52343B-07B0-425E-9668-2C42EC7116C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FE17B14-5C22-48F2-858E-ECA47C8F24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42FC5CA-4B61-42A2-B194-FD7C0ED9C5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95139C1-56F1-41B8-8C17-A8F6B702BB82}"/>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332AE83-DCE3-4BA2-A427-D559B5678A2C}"/>
              </a:ext>
            </a:extLst>
          </p:cNvPr>
          <p:cNvSpPr>
            <a:spLocks noGrp="1"/>
          </p:cNvSpPr>
          <p:nvPr>
            <p:ph type="sldNum" idx="11"/>
          </p:nvPr>
        </p:nvSpPr>
        <p:spPr/>
        <p:txBody>
          <a:bodyPr/>
          <a:lstStyle>
            <a:lvl1pPr>
              <a:defRPr/>
            </a:lvl1pPr>
          </a:lstStyle>
          <a:p>
            <a:fld id="{6EB2AB72-F70A-408C-B585-5051CE838F65}" type="slidenum">
              <a:rPr lang="it-IT" altLang="it-IT"/>
              <a:pPr/>
              <a:t>‹N›</a:t>
            </a:fld>
            <a:endParaRPr lang="it-IT" altLang="it-IT"/>
          </a:p>
        </p:txBody>
      </p:sp>
    </p:spTree>
    <p:extLst>
      <p:ext uri="{BB962C8B-B14F-4D97-AF65-F5344CB8AC3E}">
        <p14:creationId xmlns:p14="http://schemas.microsoft.com/office/powerpoint/2010/main" val="15558084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9ABAE-C7B0-49B5-8820-6DD3FAC0BE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5AB2B1-B2C4-4DBB-BB87-5ADD9C81410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CC1C9D-A60A-4A5C-BC18-A173CD1D8C3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7043803-7FA3-4040-ABB5-63AAA4E4C4F6}"/>
              </a:ext>
            </a:extLst>
          </p:cNvPr>
          <p:cNvSpPr>
            <a:spLocks noGrp="1"/>
          </p:cNvSpPr>
          <p:nvPr>
            <p:ph type="sldNum" idx="11"/>
          </p:nvPr>
        </p:nvSpPr>
        <p:spPr/>
        <p:txBody>
          <a:bodyPr/>
          <a:lstStyle>
            <a:lvl1pPr>
              <a:defRPr/>
            </a:lvl1pPr>
          </a:lstStyle>
          <a:p>
            <a:fld id="{0A664B38-5B5F-4364-8AFB-085698A1770D}" type="slidenum">
              <a:rPr lang="it-IT" altLang="it-IT"/>
              <a:pPr/>
              <a:t>‹N›</a:t>
            </a:fld>
            <a:endParaRPr lang="it-IT" altLang="it-IT"/>
          </a:p>
        </p:txBody>
      </p:sp>
    </p:spTree>
    <p:extLst>
      <p:ext uri="{BB962C8B-B14F-4D97-AF65-F5344CB8AC3E}">
        <p14:creationId xmlns:p14="http://schemas.microsoft.com/office/powerpoint/2010/main" val="15769465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CC100B-41B5-451F-A67F-FB07A120CAD3}"/>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7F313CA-A566-4F4A-850A-246FBF0AABF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3FA0C90-C4F8-4AB0-B8D8-C6A31E22EBD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B4B51C2-03F0-47CF-B24F-DB12CB02D939}"/>
              </a:ext>
            </a:extLst>
          </p:cNvPr>
          <p:cNvSpPr>
            <a:spLocks noGrp="1"/>
          </p:cNvSpPr>
          <p:nvPr>
            <p:ph type="sldNum" idx="11"/>
          </p:nvPr>
        </p:nvSpPr>
        <p:spPr/>
        <p:txBody>
          <a:bodyPr/>
          <a:lstStyle>
            <a:lvl1pPr>
              <a:defRPr/>
            </a:lvl1pPr>
          </a:lstStyle>
          <a:p>
            <a:fld id="{5BF6FDA9-BCAB-4300-ACEF-71421038244E}" type="slidenum">
              <a:rPr lang="it-IT" altLang="it-IT"/>
              <a:pPr/>
              <a:t>‹N›</a:t>
            </a:fld>
            <a:endParaRPr lang="it-IT" altLang="it-IT"/>
          </a:p>
        </p:txBody>
      </p:sp>
    </p:spTree>
    <p:extLst>
      <p:ext uri="{BB962C8B-B14F-4D97-AF65-F5344CB8AC3E}">
        <p14:creationId xmlns:p14="http://schemas.microsoft.com/office/powerpoint/2010/main" val="26232778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22BD9E-31F5-4DED-B373-F70319AA56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A2CED90-93AC-4764-97A9-917227569534}"/>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9B8B49D-7575-4C4C-9E5A-3F083BE26C89}"/>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4416EFA-98DF-4CB1-811D-80157EBE30EA}"/>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C1990084-3C4E-4CF5-B608-1BE9719AD214}"/>
              </a:ext>
            </a:extLst>
          </p:cNvPr>
          <p:cNvSpPr>
            <a:spLocks noGrp="1"/>
          </p:cNvSpPr>
          <p:nvPr>
            <p:ph type="sldNum" idx="11"/>
          </p:nvPr>
        </p:nvSpPr>
        <p:spPr/>
        <p:txBody>
          <a:bodyPr/>
          <a:lstStyle>
            <a:lvl1pPr>
              <a:defRPr/>
            </a:lvl1pPr>
          </a:lstStyle>
          <a:p>
            <a:fld id="{82B7DD50-2C8C-4177-945C-C6F711A0A20E}" type="slidenum">
              <a:rPr lang="it-IT" altLang="it-IT"/>
              <a:pPr/>
              <a:t>‹N›</a:t>
            </a:fld>
            <a:endParaRPr lang="it-IT" altLang="it-IT"/>
          </a:p>
        </p:txBody>
      </p:sp>
    </p:spTree>
    <p:extLst>
      <p:ext uri="{BB962C8B-B14F-4D97-AF65-F5344CB8AC3E}">
        <p14:creationId xmlns:p14="http://schemas.microsoft.com/office/powerpoint/2010/main" val="10763282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7B0705-4B28-4229-90A5-2906B4F1082A}"/>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A1F772-A68B-480D-969B-3FF89D59C9B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F094CFE-C29E-41D0-9961-DC29630B0088}"/>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F50F2DC-EC7A-4858-89C8-74EDBEE432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0E4D9F-F01B-4B8A-8BCE-10AE0EBFF0E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E7FCA1-7663-4827-9B06-E034E91B4BF3}"/>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5A80681F-3E33-4112-B98C-A6B9A6010921}"/>
              </a:ext>
            </a:extLst>
          </p:cNvPr>
          <p:cNvSpPr>
            <a:spLocks noGrp="1"/>
          </p:cNvSpPr>
          <p:nvPr>
            <p:ph type="sldNum" idx="11"/>
          </p:nvPr>
        </p:nvSpPr>
        <p:spPr/>
        <p:txBody>
          <a:bodyPr/>
          <a:lstStyle>
            <a:lvl1pPr>
              <a:defRPr/>
            </a:lvl1pPr>
          </a:lstStyle>
          <a:p>
            <a:fld id="{8D412902-8595-4CFA-BE05-A333290E335D}" type="slidenum">
              <a:rPr lang="it-IT" altLang="it-IT"/>
              <a:pPr/>
              <a:t>‹N›</a:t>
            </a:fld>
            <a:endParaRPr lang="it-IT" altLang="it-IT"/>
          </a:p>
        </p:txBody>
      </p:sp>
    </p:spTree>
    <p:extLst>
      <p:ext uri="{BB962C8B-B14F-4D97-AF65-F5344CB8AC3E}">
        <p14:creationId xmlns:p14="http://schemas.microsoft.com/office/powerpoint/2010/main" val="8844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C7F90-6379-4449-85DB-F886AAE2C55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E7A4964-9C36-4125-BEC4-4EB011A27631}"/>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7022F916-BBFB-4E50-A527-A0B08FE14679}"/>
              </a:ext>
            </a:extLst>
          </p:cNvPr>
          <p:cNvSpPr>
            <a:spLocks noGrp="1"/>
          </p:cNvSpPr>
          <p:nvPr>
            <p:ph type="sldNum" idx="11"/>
          </p:nvPr>
        </p:nvSpPr>
        <p:spPr/>
        <p:txBody>
          <a:bodyPr/>
          <a:lstStyle>
            <a:lvl1pPr>
              <a:defRPr/>
            </a:lvl1pPr>
          </a:lstStyle>
          <a:p>
            <a:fld id="{F7859A4D-9497-4B6A-8C0D-421F636AB87B}" type="slidenum">
              <a:rPr lang="it-IT" altLang="it-IT"/>
              <a:pPr/>
              <a:t>‹N›</a:t>
            </a:fld>
            <a:endParaRPr lang="it-IT" altLang="it-IT"/>
          </a:p>
        </p:txBody>
      </p:sp>
    </p:spTree>
    <p:extLst>
      <p:ext uri="{BB962C8B-B14F-4D97-AF65-F5344CB8AC3E}">
        <p14:creationId xmlns:p14="http://schemas.microsoft.com/office/powerpoint/2010/main" val="29394927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BB2990A-1525-42F8-B053-42AC2B26434D}"/>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A8050BB3-2065-4726-A9D0-8D00539E8160}"/>
              </a:ext>
            </a:extLst>
          </p:cNvPr>
          <p:cNvSpPr>
            <a:spLocks noGrp="1"/>
          </p:cNvSpPr>
          <p:nvPr>
            <p:ph type="sldNum" idx="11"/>
          </p:nvPr>
        </p:nvSpPr>
        <p:spPr/>
        <p:txBody>
          <a:bodyPr/>
          <a:lstStyle>
            <a:lvl1pPr>
              <a:defRPr/>
            </a:lvl1pPr>
          </a:lstStyle>
          <a:p>
            <a:fld id="{7BE2A9CC-AFB5-49C6-80C1-93166C9BD3C2}" type="slidenum">
              <a:rPr lang="it-IT" altLang="it-IT"/>
              <a:pPr/>
              <a:t>‹N›</a:t>
            </a:fld>
            <a:endParaRPr lang="it-IT" altLang="it-IT"/>
          </a:p>
        </p:txBody>
      </p:sp>
    </p:spTree>
    <p:extLst>
      <p:ext uri="{BB962C8B-B14F-4D97-AF65-F5344CB8AC3E}">
        <p14:creationId xmlns:p14="http://schemas.microsoft.com/office/powerpoint/2010/main" val="906947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08915-3DAC-45EB-B356-7F2C70BBD77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06C31C-5EBF-4897-ACF7-8A6A344D01E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ED28D34-69F5-4269-BAAD-0750CB4811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BF8378-B4E5-42A7-8324-861FE9401460}"/>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73FA52C-5CC0-46A9-B152-880A7A908142}"/>
              </a:ext>
            </a:extLst>
          </p:cNvPr>
          <p:cNvSpPr>
            <a:spLocks noGrp="1"/>
          </p:cNvSpPr>
          <p:nvPr>
            <p:ph type="sldNum" idx="11"/>
          </p:nvPr>
        </p:nvSpPr>
        <p:spPr/>
        <p:txBody>
          <a:bodyPr/>
          <a:lstStyle>
            <a:lvl1pPr>
              <a:defRPr/>
            </a:lvl1pPr>
          </a:lstStyle>
          <a:p>
            <a:fld id="{45F3B431-D897-416A-BEC0-1BA71BFC7E84}" type="slidenum">
              <a:rPr lang="it-IT" altLang="it-IT"/>
              <a:pPr/>
              <a:t>‹N›</a:t>
            </a:fld>
            <a:endParaRPr lang="it-IT" altLang="it-IT"/>
          </a:p>
        </p:txBody>
      </p:sp>
    </p:spTree>
    <p:extLst>
      <p:ext uri="{BB962C8B-B14F-4D97-AF65-F5344CB8AC3E}">
        <p14:creationId xmlns:p14="http://schemas.microsoft.com/office/powerpoint/2010/main" val="36727313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6185D0-75C4-4F21-BDB5-687DD237D4A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A946F0C-FA12-491E-86BB-21AE16F9D36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4349F3E-1DB2-4867-9CD4-E46524CDF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72635C-B880-4FA2-9857-A968FAF64AB2}"/>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68E7434B-715A-4A49-8ABC-9B59679DC9E3}"/>
              </a:ext>
            </a:extLst>
          </p:cNvPr>
          <p:cNvSpPr>
            <a:spLocks noGrp="1"/>
          </p:cNvSpPr>
          <p:nvPr>
            <p:ph type="sldNum" idx="11"/>
          </p:nvPr>
        </p:nvSpPr>
        <p:spPr/>
        <p:txBody>
          <a:bodyPr/>
          <a:lstStyle>
            <a:lvl1pPr>
              <a:defRPr/>
            </a:lvl1pPr>
          </a:lstStyle>
          <a:p>
            <a:fld id="{448CD6AE-1419-4AE1-8E73-60886217F4F7}" type="slidenum">
              <a:rPr lang="it-IT" altLang="it-IT"/>
              <a:pPr/>
              <a:t>‹N›</a:t>
            </a:fld>
            <a:endParaRPr lang="it-IT" altLang="it-IT"/>
          </a:p>
        </p:txBody>
      </p:sp>
    </p:spTree>
    <p:extLst>
      <p:ext uri="{BB962C8B-B14F-4D97-AF65-F5344CB8AC3E}">
        <p14:creationId xmlns:p14="http://schemas.microsoft.com/office/powerpoint/2010/main" val="1332563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ACA4B3-40BE-44D4-8916-1B0485136B4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9C28E76-8418-47FD-A7E6-FAF5C7E821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A6BDF7C-681C-44B0-BDFA-2E1E5D7BA8E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70384DC-A5FD-4772-8B3C-931E33A436B2}"/>
              </a:ext>
            </a:extLst>
          </p:cNvPr>
          <p:cNvSpPr>
            <a:spLocks noGrp="1"/>
          </p:cNvSpPr>
          <p:nvPr>
            <p:ph type="sldNum" idx="11"/>
          </p:nvPr>
        </p:nvSpPr>
        <p:spPr/>
        <p:txBody>
          <a:bodyPr/>
          <a:lstStyle>
            <a:lvl1pPr>
              <a:defRPr/>
            </a:lvl1pPr>
          </a:lstStyle>
          <a:p>
            <a:fld id="{E25F280C-C488-4167-97EA-88774759FD31}" type="slidenum">
              <a:rPr lang="it-IT" altLang="it-IT"/>
              <a:pPr/>
              <a:t>‹N›</a:t>
            </a:fld>
            <a:endParaRPr lang="it-IT" altLang="it-IT"/>
          </a:p>
        </p:txBody>
      </p:sp>
    </p:spTree>
    <p:extLst>
      <p:ext uri="{BB962C8B-B14F-4D97-AF65-F5344CB8AC3E}">
        <p14:creationId xmlns:p14="http://schemas.microsoft.com/office/powerpoint/2010/main" val="153622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01CEED1-CF3D-4EB5-B48C-D24038F9C3B4}"/>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276FECE-CBE8-4838-BA55-9E92EFA51F10}"/>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8931FA-A66F-4844-A84A-23ED7C4BCC4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58AACC9-9E31-4088-9AB2-2048900FC81A}"/>
              </a:ext>
            </a:extLst>
          </p:cNvPr>
          <p:cNvSpPr>
            <a:spLocks noGrp="1"/>
          </p:cNvSpPr>
          <p:nvPr>
            <p:ph type="sldNum" idx="11"/>
          </p:nvPr>
        </p:nvSpPr>
        <p:spPr/>
        <p:txBody>
          <a:bodyPr/>
          <a:lstStyle>
            <a:lvl1pPr>
              <a:defRPr/>
            </a:lvl1pPr>
          </a:lstStyle>
          <a:p>
            <a:fld id="{88D803BB-1E07-4B71-B5B1-A8C68DC2ED7F}" type="slidenum">
              <a:rPr lang="it-IT" altLang="it-IT"/>
              <a:pPr/>
              <a:t>‹N›</a:t>
            </a:fld>
            <a:endParaRPr lang="it-IT" altLang="it-IT"/>
          </a:p>
        </p:txBody>
      </p:sp>
    </p:spTree>
    <p:extLst>
      <p:ext uri="{BB962C8B-B14F-4D97-AF65-F5344CB8AC3E}">
        <p14:creationId xmlns:p14="http://schemas.microsoft.com/office/powerpoint/2010/main" val="400335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png"/><Relationship Id="rId2" Type="http://schemas.openxmlformats.org/officeDocument/2006/relationships/slideLayout" Target="../slideLayouts/slideLayout112.xml"/><Relationship Id="rId16" Type="http://schemas.openxmlformats.org/officeDocument/2006/relationships/image" Target="../media/image8.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9.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media/image11.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9.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4.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9.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8.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2C6C0CB0-937E-41EB-9520-C68AD0867D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Text Box 2">
            <a:extLst>
              <a:ext uri="{FF2B5EF4-FFF2-40B4-BE49-F238E27FC236}">
                <a16:creationId xmlns:a16="http://schemas.microsoft.com/office/drawing/2014/main" id="{68DC1840-C801-4D2D-86DF-0B3053333EE1}"/>
              </a:ext>
            </a:extLst>
          </p:cNvPr>
          <p:cNvSpPr txBox="1">
            <a:spLocks noChangeArrowheads="1"/>
          </p:cNvSpPr>
          <p:nvPr/>
        </p:nvSpPr>
        <p:spPr bwMode="auto">
          <a:xfrm>
            <a:off x="571500" y="6157913"/>
            <a:ext cx="3200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Rectangle 3">
            <a:extLst>
              <a:ext uri="{FF2B5EF4-FFF2-40B4-BE49-F238E27FC236}">
                <a16:creationId xmlns:a16="http://schemas.microsoft.com/office/drawing/2014/main" id="{D71434AC-2C37-438D-9B0E-0AECEDE6D73E}"/>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028" name="Rectangle 4">
            <a:extLst>
              <a:ext uri="{FF2B5EF4-FFF2-40B4-BE49-F238E27FC236}">
                <a16:creationId xmlns:a16="http://schemas.microsoft.com/office/drawing/2014/main" id="{1166B0D7-862A-495F-94FB-BBC5A0BA14BE}"/>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9" name="Rectangle 5">
            <a:extLst>
              <a:ext uri="{FF2B5EF4-FFF2-40B4-BE49-F238E27FC236}">
                <a16:creationId xmlns:a16="http://schemas.microsoft.com/office/drawing/2014/main" id="{C9C64B5D-192E-4D9B-B1D0-67DF2234C60D}"/>
              </a:ext>
            </a:extLst>
          </p:cNvPr>
          <p:cNvSpPr>
            <a:spLocks noGrp="1" noChangeArrowheads="1"/>
          </p:cNvSpPr>
          <p:nvPr>
            <p:ph type="dt"/>
          </p:nvPr>
        </p:nvSpPr>
        <p:spPr bwMode="auto">
          <a:xfrm>
            <a:off x="5372100" y="6156325"/>
            <a:ext cx="31972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it-IT" altLang="it-IT"/>
              <a:t>19/11/10</a:t>
            </a:r>
          </a:p>
        </p:txBody>
      </p:sp>
      <p:sp>
        <p:nvSpPr>
          <p:cNvPr id="1030" name="Rectangle 6">
            <a:extLst>
              <a:ext uri="{FF2B5EF4-FFF2-40B4-BE49-F238E27FC236}">
                <a16:creationId xmlns:a16="http://schemas.microsoft.com/office/drawing/2014/main" id="{744E99E4-427F-4BCF-B760-BDAE14F4A9BC}"/>
              </a:ext>
            </a:extLst>
          </p:cNvPr>
          <p:cNvSpPr>
            <a:spLocks noGrp="1" noChangeArrowheads="1"/>
          </p:cNvSpPr>
          <p:nvPr>
            <p:ph type="sldNum"/>
          </p:nvPr>
        </p:nvSpPr>
        <p:spPr bwMode="auto">
          <a:xfrm>
            <a:off x="4046538" y="6156325"/>
            <a:ext cx="1047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FDF71B12-EE44-4B5C-93C5-CAEBB1DBC5D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1" name="Picture 1">
            <a:extLst>
              <a:ext uri="{FF2B5EF4-FFF2-40B4-BE49-F238E27FC236}">
                <a16:creationId xmlns:a16="http://schemas.microsoft.com/office/drawing/2014/main" id="{743E166B-0F84-4859-955D-E8C69524C7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a:extLst>
              <a:ext uri="{FF2B5EF4-FFF2-40B4-BE49-F238E27FC236}">
                <a16:creationId xmlns:a16="http://schemas.microsoft.com/office/drawing/2014/main" id="{52EDD7A1-390B-413F-9100-EB5B615150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4225" y="4665663"/>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a:extLst>
              <a:ext uri="{FF2B5EF4-FFF2-40B4-BE49-F238E27FC236}">
                <a16:creationId xmlns:a16="http://schemas.microsoft.com/office/drawing/2014/main" id="{8F0442EF-5BA9-467B-8DA3-DB4B7D974ACB}"/>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0244" name="Rectangle 4">
            <a:extLst>
              <a:ext uri="{FF2B5EF4-FFF2-40B4-BE49-F238E27FC236}">
                <a16:creationId xmlns:a16="http://schemas.microsoft.com/office/drawing/2014/main" id="{4228A0EC-756E-42C5-BFBF-F243152BEE9F}"/>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45" name="Rectangle 5">
            <a:extLst>
              <a:ext uri="{FF2B5EF4-FFF2-40B4-BE49-F238E27FC236}">
                <a16:creationId xmlns:a16="http://schemas.microsoft.com/office/drawing/2014/main" id="{5351D000-E1A5-4F21-9E2A-623741A19AFC}"/>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0246" name="Text Box 6">
            <a:extLst>
              <a:ext uri="{FF2B5EF4-FFF2-40B4-BE49-F238E27FC236}">
                <a16:creationId xmlns:a16="http://schemas.microsoft.com/office/drawing/2014/main" id="{8765371C-5452-4E3A-A738-AEFCE2935874}"/>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 name="Rectangle 7">
            <a:extLst>
              <a:ext uri="{FF2B5EF4-FFF2-40B4-BE49-F238E27FC236}">
                <a16:creationId xmlns:a16="http://schemas.microsoft.com/office/drawing/2014/main" id="{B9C66E88-8D14-4865-8A36-52D01B2185BF}"/>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9C601583-D0F7-4AF6-8C18-53FED489A3A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5" name="Picture 1">
            <a:extLst>
              <a:ext uri="{FF2B5EF4-FFF2-40B4-BE49-F238E27FC236}">
                <a16:creationId xmlns:a16="http://schemas.microsoft.com/office/drawing/2014/main" id="{CB75EC29-D50F-4F8D-A45E-427F3488A6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6" name="Picture 2">
            <a:extLst>
              <a:ext uri="{FF2B5EF4-FFF2-40B4-BE49-F238E27FC236}">
                <a16:creationId xmlns:a16="http://schemas.microsoft.com/office/drawing/2014/main" id="{A49ACA4E-C8C3-4541-91F9-FC2D5B43E6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37363" y="279400"/>
            <a:ext cx="1695450" cy="48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a:extLst>
              <a:ext uri="{FF2B5EF4-FFF2-40B4-BE49-F238E27FC236}">
                <a16:creationId xmlns:a16="http://schemas.microsoft.com/office/drawing/2014/main" id="{AB3D13BB-5779-463E-B60E-F1A2232C67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24225" y="4665663"/>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a:extLst>
              <a:ext uri="{FF2B5EF4-FFF2-40B4-BE49-F238E27FC236}">
                <a16:creationId xmlns:a16="http://schemas.microsoft.com/office/drawing/2014/main" id="{8A2A11E7-1680-4610-9BDF-06E4CAB7B9B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63850" y="3184525"/>
            <a:ext cx="1697038" cy="48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a:extLst>
              <a:ext uri="{FF2B5EF4-FFF2-40B4-BE49-F238E27FC236}">
                <a16:creationId xmlns:a16="http://schemas.microsoft.com/office/drawing/2014/main" id="{D7FE7EAF-E342-4F36-A015-7737995E3F01}"/>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1270" name="Rectangle 6">
            <a:extLst>
              <a:ext uri="{FF2B5EF4-FFF2-40B4-BE49-F238E27FC236}">
                <a16:creationId xmlns:a16="http://schemas.microsoft.com/office/drawing/2014/main" id="{C9FBAFB7-4EF3-4459-B220-F69A384A7466}"/>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1271" name="Rectangle 7">
            <a:extLst>
              <a:ext uri="{FF2B5EF4-FFF2-40B4-BE49-F238E27FC236}">
                <a16:creationId xmlns:a16="http://schemas.microsoft.com/office/drawing/2014/main" id="{263BDCD4-E7DF-4437-99C4-4B50C57E79D8}"/>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1272" name="Text Box 8">
            <a:extLst>
              <a:ext uri="{FF2B5EF4-FFF2-40B4-BE49-F238E27FC236}">
                <a16:creationId xmlns:a16="http://schemas.microsoft.com/office/drawing/2014/main" id="{1D380523-5568-43E3-AC92-D1EB6ECD4D60}"/>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273" name="Rectangle 9">
            <a:extLst>
              <a:ext uri="{FF2B5EF4-FFF2-40B4-BE49-F238E27FC236}">
                <a16:creationId xmlns:a16="http://schemas.microsoft.com/office/drawing/2014/main" id="{7DD2E581-FB19-4A48-856E-DC55EBA13813}"/>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D75693AA-6FB5-496A-BEDD-D824321E0D6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A124DB05-646A-4D1E-B968-487C83E3E62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Rectangle 2">
            <a:extLst>
              <a:ext uri="{FF2B5EF4-FFF2-40B4-BE49-F238E27FC236}">
                <a16:creationId xmlns:a16="http://schemas.microsoft.com/office/drawing/2014/main" id="{C57989C4-414C-4023-AC17-891A83E84AE1}"/>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2291" name="Rectangle 3">
            <a:extLst>
              <a:ext uri="{FF2B5EF4-FFF2-40B4-BE49-F238E27FC236}">
                <a16:creationId xmlns:a16="http://schemas.microsoft.com/office/drawing/2014/main" id="{174CF441-90C9-4985-B79D-3A2862CF7FFB}"/>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2292" name="Rectangle 4">
            <a:extLst>
              <a:ext uri="{FF2B5EF4-FFF2-40B4-BE49-F238E27FC236}">
                <a16:creationId xmlns:a16="http://schemas.microsoft.com/office/drawing/2014/main" id="{6B14D24F-BDAB-4769-8464-5452C7ADD146}"/>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2293" name="Text Box 5">
            <a:extLst>
              <a:ext uri="{FF2B5EF4-FFF2-40B4-BE49-F238E27FC236}">
                <a16:creationId xmlns:a16="http://schemas.microsoft.com/office/drawing/2014/main" id="{38E8AA51-0C6C-43AE-A2D7-38CAC349BB40}"/>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4" name="Rectangle 6">
            <a:extLst>
              <a:ext uri="{FF2B5EF4-FFF2-40B4-BE49-F238E27FC236}">
                <a16:creationId xmlns:a16="http://schemas.microsoft.com/office/drawing/2014/main" id="{1E338587-8064-4D51-9B29-4CDA482D75D1}"/>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2833E555-0D93-4692-B8A1-DFF19B9D4542}"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3" name="Picture 1">
            <a:extLst>
              <a:ext uri="{FF2B5EF4-FFF2-40B4-BE49-F238E27FC236}">
                <a16:creationId xmlns:a16="http://schemas.microsoft.com/office/drawing/2014/main" id="{36A896C9-4078-4876-B6F6-50E925669B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a:extLst>
              <a:ext uri="{FF2B5EF4-FFF2-40B4-BE49-F238E27FC236}">
                <a16:creationId xmlns:a16="http://schemas.microsoft.com/office/drawing/2014/main" id="{1946D22C-F35B-49A7-8E80-6267A65CAE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29500" y="2617788"/>
            <a:ext cx="1581150" cy="450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a:extLst>
              <a:ext uri="{FF2B5EF4-FFF2-40B4-BE49-F238E27FC236}">
                <a16:creationId xmlns:a16="http://schemas.microsoft.com/office/drawing/2014/main" id="{A6C6395C-D978-42E5-9D17-3A9AAA55FA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0475" y="603250"/>
            <a:ext cx="1611313" cy="202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a:extLst>
              <a:ext uri="{FF2B5EF4-FFF2-40B4-BE49-F238E27FC236}">
                <a16:creationId xmlns:a16="http://schemas.microsoft.com/office/drawing/2014/main" id="{CF0C102F-8F39-422D-85C1-7B7E008399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92675" y="984250"/>
            <a:ext cx="1611313" cy="202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Rectangle 5">
            <a:extLst>
              <a:ext uri="{FF2B5EF4-FFF2-40B4-BE49-F238E27FC236}">
                <a16:creationId xmlns:a16="http://schemas.microsoft.com/office/drawing/2014/main" id="{91208AA2-6368-4EA5-A764-FCAB8CC666E9}"/>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3318" name="Rectangle 6">
            <a:extLst>
              <a:ext uri="{FF2B5EF4-FFF2-40B4-BE49-F238E27FC236}">
                <a16:creationId xmlns:a16="http://schemas.microsoft.com/office/drawing/2014/main" id="{F9957B58-B6AF-426E-9F5A-8E4C5336C406}"/>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3319" name="Rectangle 7">
            <a:extLst>
              <a:ext uri="{FF2B5EF4-FFF2-40B4-BE49-F238E27FC236}">
                <a16:creationId xmlns:a16="http://schemas.microsoft.com/office/drawing/2014/main" id="{C0BC3929-15B8-4FC8-AA6B-652090F34174}"/>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3320" name="Text Box 8">
            <a:extLst>
              <a:ext uri="{FF2B5EF4-FFF2-40B4-BE49-F238E27FC236}">
                <a16:creationId xmlns:a16="http://schemas.microsoft.com/office/drawing/2014/main" id="{B8BA9744-7774-42E0-98F6-DAC88CAFB988}"/>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1" name="Rectangle 9">
            <a:extLst>
              <a:ext uri="{FF2B5EF4-FFF2-40B4-BE49-F238E27FC236}">
                <a16:creationId xmlns:a16="http://schemas.microsoft.com/office/drawing/2014/main" id="{84E23970-E678-42DD-87F5-8784F6BE9778}"/>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98571BD7-632D-4520-BC90-849BCF18001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B9F382A3-C855-4A24-81B9-79BBC79BE6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a:extLst>
              <a:ext uri="{FF2B5EF4-FFF2-40B4-BE49-F238E27FC236}">
                <a16:creationId xmlns:a16="http://schemas.microsoft.com/office/drawing/2014/main" id="{450B0294-E99C-41C4-9356-10728199C7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a:extLst>
              <a:ext uri="{FF2B5EF4-FFF2-40B4-BE49-F238E27FC236}">
                <a16:creationId xmlns:a16="http://schemas.microsoft.com/office/drawing/2014/main" id="{B50652EB-A0C3-4391-BD15-70199935D01F}"/>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4340" name="Rectangle 4">
            <a:extLst>
              <a:ext uri="{FF2B5EF4-FFF2-40B4-BE49-F238E27FC236}">
                <a16:creationId xmlns:a16="http://schemas.microsoft.com/office/drawing/2014/main" id="{45116D11-5C14-4785-A710-A607CA397CE8}"/>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4341" name="Rectangle 5">
            <a:extLst>
              <a:ext uri="{FF2B5EF4-FFF2-40B4-BE49-F238E27FC236}">
                <a16:creationId xmlns:a16="http://schemas.microsoft.com/office/drawing/2014/main" id="{3CA10934-E854-44D0-9EE0-1534E6036E57}"/>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4342" name="Text Box 6">
            <a:extLst>
              <a:ext uri="{FF2B5EF4-FFF2-40B4-BE49-F238E27FC236}">
                <a16:creationId xmlns:a16="http://schemas.microsoft.com/office/drawing/2014/main" id="{0A9CE896-268F-419F-A8A4-77AD5DA0EF5C}"/>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343" name="Rectangle 7">
            <a:extLst>
              <a:ext uri="{FF2B5EF4-FFF2-40B4-BE49-F238E27FC236}">
                <a16:creationId xmlns:a16="http://schemas.microsoft.com/office/drawing/2014/main" id="{D57CDE57-7087-4711-B2A1-E6B4564BEB44}"/>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0415B569-106C-4645-8CB1-79834415096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7F53319F-08ED-41CE-88C7-BCFBC3B93F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a:extLst>
              <a:ext uri="{FF2B5EF4-FFF2-40B4-BE49-F238E27FC236}">
                <a16:creationId xmlns:a16="http://schemas.microsoft.com/office/drawing/2014/main" id="{9396CEBA-73E6-4D18-8F2A-2CA7DB10CD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3513" y="1562100"/>
            <a:ext cx="152400"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a:extLst>
              <a:ext uri="{FF2B5EF4-FFF2-40B4-BE49-F238E27FC236}">
                <a16:creationId xmlns:a16="http://schemas.microsoft.com/office/drawing/2014/main" id="{383D46F1-A610-4C5F-84FF-F8A18E70E22C}"/>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5364" name="Rectangle 4">
            <a:extLst>
              <a:ext uri="{FF2B5EF4-FFF2-40B4-BE49-F238E27FC236}">
                <a16:creationId xmlns:a16="http://schemas.microsoft.com/office/drawing/2014/main" id="{BA6695C1-8D6D-42D6-B433-C9D4C1A052CC}"/>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5365" name="Rectangle 5">
            <a:extLst>
              <a:ext uri="{FF2B5EF4-FFF2-40B4-BE49-F238E27FC236}">
                <a16:creationId xmlns:a16="http://schemas.microsoft.com/office/drawing/2014/main" id="{4FCE753F-0A19-433B-90E6-B62E68C14AA7}"/>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5366" name="Text Box 6">
            <a:extLst>
              <a:ext uri="{FF2B5EF4-FFF2-40B4-BE49-F238E27FC236}">
                <a16:creationId xmlns:a16="http://schemas.microsoft.com/office/drawing/2014/main" id="{8496BF38-542C-4CD6-8E51-14C815DD526F}"/>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5367" name="Rectangle 7">
            <a:extLst>
              <a:ext uri="{FF2B5EF4-FFF2-40B4-BE49-F238E27FC236}">
                <a16:creationId xmlns:a16="http://schemas.microsoft.com/office/drawing/2014/main" id="{2241AD67-B71D-476D-B4AD-5237C3FC77AC}"/>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6FB5A61F-3F5C-4EDD-B90F-AFB0D65E3A97}"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9F56F606-E24E-4528-9FE6-47156584B9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a:extLst>
              <a:ext uri="{FF2B5EF4-FFF2-40B4-BE49-F238E27FC236}">
                <a16:creationId xmlns:a16="http://schemas.microsoft.com/office/drawing/2014/main" id="{F7F92DCE-620E-4A6F-8C57-4D4F23A713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4191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3">
            <a:extLst>
              <a:ext uri="{FF2B5EF4-FFF2-40B4-BE49-F238E27FC236}">
                <a16:creationId xmlns:a16="http://schemas.microsoft.com/office/drawing/2014/main" id="{89E09B5D-D8F8-4133-986D-052FF85AFB0D}"/>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2052" name="Rectangle 4">
            <a:extLst>
              <a:ext uri="{FF2B5EF4-FFF2-40B4-BE49-F238E27FC236}">
                <a16:creationId xmlns:a16="http://schemas.microsoft.com/office/drawing/2014/main" id="{205FE8CC-4D36-4144-AB54-6406DA440B22}"/>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3" name="Rectangle 5">
            <a:extLst>
              <a:ext uri="{FF2B5EF4-FFF2-40B4-BE49-F238E27FC236}">
                <a16:creationId xmlns:a16="http://schemas.microsoft.com/office/drawing/2014/main" id="{5919CCCB-3388-46C2-AD24-B86554EB8F8E}"/>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2054" name="Text Box 6">
            <a:extLst>
              <a:ext uri="{FF2B5EF4-FFF2-40B4-BE49-F238E27FC236}">
                <a16:creationId xmlns:a16="http://schemas.microsoft.com/office/drawing/2014/main" id="{16755E67-4AAB-4F2A-8345-E21FA727C1A4}"/>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Rectangle 7">
            <a:extLst>
              <a:ext uri="{FF2B5EF4-FFF2-40B4-BE49-F238E27FC236}">
                <a16:creationId xmlns:a16="http://schemas.microsoft.com/office/drawing/2014/main" id="{1121C97F-A803-404B-8F99-1CB9863D3444}"/>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14836A1B-46BF-4071-B7C7-5F7830FE6C8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C4EAE272-8488-4D7A-8900-03174150E9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a:extLst>
              <a:ext uri="{FF2B5EF4-FFF2-40B4-BE49-F238E27FC236}">
                <a16:creationId xmlns:a16="http://schemas.microsoft.com/office/drawing/2014/main" id="{A50A4D59-035B-403D-9DFD-7A9AB4452D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3">
            <a:extLst>
              <a:ext uri="{FF2B5EF4-FFF2-40B4-BE49-F238E27FC236}">
                <a16:creationId xmlns:a16="http://schemas.microsoft.com/office/drawing/2014/main" id="{01690908-6DE0-4736-8977-CCCB82AC02DD}"/>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3076" name="Rectangle 4">
            <a:extLst>
              <a:ext uri="{FF2B5EF4-FFF2-40B4-BE49-F238E27FC236}">
                <a16:creationId xmlns:a16="http://schemas.microsoft.com/office/drawing/2014/main" id="{446F2E46-1285-4004-BF0E-0538B7F04319}"/>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3077" name="Rectangle 5">
            <a:extLst>
              <a:ext uri="{FF2B5EF4-FFF2-40B4-BE49-F238E27FC236}">
                <a16:creationId xmlns:a16="http://schemas.microsoft.com/office/drawing/2014/main" id="{EA893B75-DACC-406C-AF54-D0E7B219ED5F}"/>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3078" name="Text Box 6">
            <a:extLst>
              <a:ext uri="{FF2B5EF4-FFF2-40B4-BE49-F238E27FC236}">
                <a16:creationId xmlns:a16="http://schemas.microsoft.com/office/drawing/2014/main" id="{9FAE848D-FFEB-4C0E-B4D2-23C8B352FAC0}"/>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9" name="Rectangle 7">
            <a:extLst>
              <a:ext uri="{FF2B5EF4-FFF2-40B4-BE49-F238E27FC236}">
                <a16:creationId xmlns:a16="http://schemas.microsoft.com/office/drawing/2014/main" id="{BDA1FA69-AAAC-48B3-BE92-EEC2B58DB9E9}"/>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AF747C6C-C951-469F-9A28-6428A38B800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427E1A81-B8C2-4274-BF6B-B129D6C7B9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a:extLst>
              <a:ext uri="{FF2B5EF4-FFF2-40B4-BE49-F238E27FC236}">
                <a16:creationId xmlns:a16="http://schemas.microsoft.com/office/drawing/2014/main" id="{161B07B1-A085-45A7-90F0-D4838D39F7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4572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a:extLst>
              <a:ext uri="{FF2B5EF4-FFF2-40B4-BE49-F238E27FC236}">
                <a16:creationId xmlns:a16="http://schemas.microsoft.com/office/drawing/2014/main" id="{DB754FB5-94D7-4B01-8454-B2E5698544A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8738" y="601663"/>
            <a:ext cx="1609725" cy="202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a:extLst>
              <a:ext uri="{FF2B5EF4-FFF2-40B4-BE49-F238E27FC236}">
                <a16:creationId xmlns:a16="http://schemas.microsoft.com/office/drawing/2014/main" id="{DBD9AE84-8F85-4B9A-B1DD-0496B00B54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71688" y="557213"/>
            <a:ext cx="1609725" cy="202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a:extLst>
              <a:ext uri="{FF2B5EF4-FFF2-40B4-BE49-F238E27FC236}">
                <a16:creationId xmlns:a16="http://schemas.microsoft.com/office/drawing/2014/main" id="{5C2CC1F3-8A61-4478-AB95-DA601BFCDF1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94100" y="935038"/>
            <a:ext cx="1609725" cy="2024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Rectangle 6">
            <a:extLst>
              <a:ext uri="{FF2B5EF4-FFF2-40B4-BE49-F238E27FC236}">
                <a16:creationId xmlns:a16="http://schemas.microsoft.com/office/drawing/2014/main" id="{DB688741-2E6B-4F07-8ED0-720820601DF4}"/>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4103" name="Rectangle 7">
            <a:extLst>
              <a:ext uri="{FF2B5EF4-FFF2-40B4-BE49-F238E27FC236}">
                <a16:creationId xmlns:a16="http://schemas.microsoft.com/office/drawing/2014/main" id="{D5069C7A-13D6-4955-9437-D3AD72A17490}"/>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4104" name="Rectangle 8">
            <a:extLst>
              <a:ext uri="{FF2B5EF4-FFF2-40B4-BE49-F238E27FC236}">
                <a16:creationId xmlns:a16="http://schemas.microsoft.com/office/drawing/2014/main" id="{F80FB4B5-7778-490B-B0E0-8A3E08F5663A}"/>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4105" name="Text Box 9">
            <a:extLst>
              <a:ext uri="{FF2B5EF4-FFF2-40B4-BE49-F238E27FC236}">
                <a16:creationId xmlns:a16="http://schemas.microsoft.com/office/drawing/2014/main" id="{B6CC17B0-F90D-4F55-9DF3-FBA0847B1D7D}"/>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6" name="Rectangle 10">
            <a:extLst>
              <a:ext uri="{FF2B5EF4-FFF2-40B4-BE49-F238E27FC236}">
                <a16:creationId xmlns:a16="http://schemas.microsoft.com/office/drawing/2014/main" id="{695F2BE3-ED43-4CDA-B190-398A9DFEA8B9}"/>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62D6833C-031D-4437-9981-32B430A628E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1" name="Picture 1">
            <a:extLst>
              <a:ext uri="{FF2B5EF4-FFF2-40B4-BE49-F238E27FC236}">
                <a16:creationId xmlns:a16="http://schemas.microsoft.com/office/drawing/2014/main" id="{A32C89E1-2725-43DA-9D16-CFCE3B59A4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a:extLst>
              <a:ext uri="{FF2B5EF4-FFF2-40B4-BE49-F238E27FC236}">
                <a16:creationId xmlns:a16="http://schemas.microsoft.com/office/drawing/2014/main" id="{8E1AA81E-5427-45AF-AC5B-D82D426331C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33528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a:extLst>
              <a:ext uri="{FF2B5EF4-FFF2-40B4-BE49-F238E27FC236}">
                <a16:creationId xmlns:a16="http://schemas.microsoft.com/office/drawing/2014/main" id="{789FB470-E09B-4FFE-BF56-7645916D7877}"/>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5124" name="Rectangle 4">
            <a:extLst>
              <a:ext uri="{FF2B5EF4-FFF2-40B4-BE49-F238E27FC236}">
                <a16:creationId xmlns:a16="http://schemas.microsoft.com/office/drawing/2014/main" id="{0C454D07-564F-4EF1-84EC-A2077DA40ADA}"/>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5125" name="Rectangle 5">
            <a:extLst>
              <a:ext uri="{FF2B5EF4-FFF2-40B4-BE49-F238E27FC236}">
                <a16:creationId xmlns:a16="http://schemas.microsoft.com/office/drawing/2014/main" id="{C2F3204B-60B3-41B0-94BD-2EF0EB327F60}"/>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5126" name="Text Box 6">
            <a:extLst>
              <a:ext uri="{FF2B5EF4-FFF2-40B4-BE49-F238E27FC236}">
                <a16:creationId xmlns:a16="http://schemas.microsoft.com/office/drawing/2014/main" id="{CB520236-A499-4AAE-96D1-0870AA2941A8}"/>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7" name="Rectangle 7">
            <a:extLst>
              <a:ext uri="{FF2B5EF4-FFF2-40B4-BE49-F238E27FC236}">
                <a16:creationId xmlns:a16="http://schemas.microsoft.com/office/drawing/2014/main" id="{4B8B3BE8-8CF9-4807-BBDD-E1CE2BAB3097}"/>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29DD51CE-8B40-4B0A-864C-F1137B43D23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5" name="Picture 1">
            <a:extLst>
              <a:ext uri="{FF2B5EF4-FFF2-40B4-BE49-F238E27FC236}">
                <a16:creationId xmlns:a16="http://schemas.microsoft.com/office/drawing/2014/main" id="{23E6EC9D-1A57-4BF3-BA27-64EB00861B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a:extLst>
              <a:ext uri="{FF2B5EF4-FFF2-40B4-BE49-F238E27FC236}">
                <a16:creationId xmlns:a16="http://schemas.microsoft.com/office/drawing/2014/main" id="{FA61FD09-BCB9-436D-A531-D06321DFDC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a:extLst>
              <a:ext uri="{FF2B5EF4-FFF2-40B4-BE49-F238E27FC236}">
                <a16:creationId xmlns:a16="http://schemas.microsoft.com/office/drawing/2014/main" id="{71819977-E3C5-4D3B-8A8A-49C45BE845A1}"/>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6148" name="Rectangle 4">
            <a:extLst>
              <a:ext uri="{FF2B5EF4-FFF2-40B4-BE49-F238E27FC236}">
                <a16:creationId xmlns:a16="http://schemas.microsoft.com/office/drawing/2014/main" id="{045E73F3-175D-4E6A-97FE-334844391286}"/>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149" name="Rectangle 5">
            <a:extLst>
              <a:ext uri="{FF2B5EF4-FFF2-40B4-BE49-F238E27FC236}">
                <a16:creationId xmlns:a16="http://schemas.microsoft.com/office/drawing/2014/main" id="{F06398BA-A435-45DC-BDBA-B66F5C72C8EA}"/>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6150" name="Text Box 6">
            <a:extLst>
              <a:ext uri="{FF2B5EF4-FFF2-40B4-BE49-F238E27FC236}">
                <a16:creationId xmlns:a16="http://schemas.microsoft.com/office/drawing/2014/main" id="{C6438EB6-0E07-4B6C-859F-4139612DBA09}"/>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51" name="Rectangle 7">
            <a:extLst>
              <a:ext uri="{FF2B5EF4-FFF2-40B4-BE49-F238E27FC236}">
                <a16:creationId xmlns:a16="http://schemas.microsoft.com/office/drawing/2014/main" id="{564F50E5-0ED0-448D-B577-C5505352B75E}"/>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3D901E2B-7118-49A4-81CE-B5CFE876187B}"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11633A71-C0D8-4953-92C2-F5487A237F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a:extLst>
              <a:ext uri="{FF2B5EF4-FFF2-40B4-BE49-F238E27FC236}">
                <a16:creationId xmlns:a16="http://schemas.microsoft.com/office/drawing/2014/main" id="{90E02077-18C3-47A6-A135-52CA90E99E3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a:extLst>
              <a:ext uri="{FF2B5EF4-FFF2-40B4-BE49-F238E27FC236}">
                <a16:creationId xmlns:a16="http://schemas.microsoft.com/office/drawing/2014/main" id="{ABB26BE2-C30F-478C-B51D-782D3E8792ED}"/>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7172" name="Rectangle 4">
            <a:extLst>
              <a:ext uri="{FF2B5EF4-FFF2-40B4-BE49-F238E27FC236}">
                <a16:creationId xmlns:a16="http://schemas.microsoft.com/office/drawing/2014/main" id="{1CB4B24C-B04E-49E8-AF11-B7A8C29A7E90}"/>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7173" name="Rectangle 5">
            <a:extLst>
              <a:ext uri="{FF2B5EF4-FFF2-40B4-BE49-F238E27FC236}">
                <a16:creationId xmlns:a16="http://schemas.microsoft.com/office/drawing/2014/main" id="{9EA11F50-EF00-448C-BDD4-6D62D9AE07F8}"/>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7174" name="Text Box 6">
            <a:extLst>
              <a:ext uri="{FF2B5EF4-FFF2-40B4-BE49-F238E27FC236}">
                <a16:creationId xmlns:a16="http://schemas.microsoft.com/office/drawing/2014/main" id="{DDDDAA11-83C0-4666-A383-818B29EBBEBD}"/>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75" name="Rectangle 7">
            <a:extLst>
              <a:ext uri="{FF2B5EF4-FFF2-40B4-BE49-F238E27FC236}">
                <a16:creationId xmlns:a16="http://schemas.microsoft.com/office/drawing/2014/main" id="{0791E232-82AC-49A3-93F1-D237D693330E}"/>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8298B9FF-5454-4C0A-BEE2-9BD29A86C54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19C77454-A109-4D7A-9F60-FE4B8DB020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a:extLst>
              <a:ext uri="{FF2B5EF4-FFF2-40B4-BE49-F238E27FC236}">
                <a16:creationId xmlns:a16="http://schemas.microsoft.com/office/drawing/2014/main" id="{76E85581-304E-423D-B1F4-8643E70DBD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2375" y="2305050"/>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a:extLst>
              <a:ext uri="{FF2B5EF4-FFF2-40B4-BE49-F238E27FC236}">
                <a16:creationId xmlns:a16="http://schemas.microsoft.com/office/drawing/2014/main" id="{C19C9C74-1D08-497A-8845-95F2D7C2F4BE}"/>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8196" name="Rectangle 4">
            <a:extLst>
              <a:ext uri="{FF2B5EF4-FFF2-40B4-BE49-F238E27FC236}">
                <a16:creationId xmlns:a16="http://schemas.microsoft.com/office/drawing/2014/main" id="{F056079E-6806-45C8-9116-DA242BDB1F13}"/>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8197" name="Rectangle 5">
            <a:extLst>
              <a:ext uri="{FF2B5EF4-FFF2-40B4-BE49-F238E27FC236}">
                <a16:creationId xmlns:a16="http://schemas.microsoft.com/office/drawing/2014/main" id="{11854000-488E-49EF-90B3-BD7EA2C464A1}"/>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8198" name="Text Box 6">
            <a:extLst>
              <a:ext uri="{FF2B5EF4-FFF2-40B4-BE49-F238E27FC236}">
                <a16:creationId xmlns:a16="http://schemas.microsoft.com/office/drawing/2014/main" id="{D74501CF-9AED-4725-8E0E-8C1713F47230}"/>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99" name="Rectangle 7">
            <a:extLst>
              <a:ext uri="{FF2B5EF4-FFF2-40B4-BE49-F238E27FC236}">
                <a16:creationId xmlns:a16="http://schemas.microsoft.com/office/drawing/2014/main" id="{1A13D050-F438-40F9-A6D8-246D655C1862}"/>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395D7707-6A60-409F-BC38-15DB403030F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7" name="Picture 1">
            <a:extLst>
              <a:ext uri="{FF2B5EF4-FFF2-40B4-BE49-F238E27FC236}">
                <a16:creationId xmlns:a16="http://schemas.microsoft.com/office/drawing/2014/main" id="{79DF1823-64CF-46AD-A66A-1842315223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a:extLst>
              <a:ext uri="{FF2B5EF4-FFF2-40B4-BE49-F238E27FC236}">
                <a16:creationId xmlns:a16="http://schemas.microsoft.com/office/drawing/2014/main" id="{A2DB6C18-871D-462C-A9F8-670331B875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2375" y="2305050"/>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a:extLst>
              <a:ext uri="{FF2B5EF4-FFF2-40B4-BE49-F238E27FC236}">
                <a16:creationId xmlns:a16="http://schemas.microsoft.com/office/drawing/2014/main" id="{8B38498D-5B3A-4557-B07A-0C15F7D0A9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99263" y="538163"/>
            <a:ext cx="1808162" cy="51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4">
            <a:extLst>
              <a:ext uri="{FF2B5EF4-FFF2-40B4-BE49-F238E27FC236}">
                <a16:creationId xmlns:a16="http://schemas.microsoft.com/office/drawing/2014/main" id="{4EBA6F21-2307-4458-B651-C2B7DF1F575A}"/>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9221" name="Rectangle 5">
            <a:extLst>
              <a:ext uri="{FF2B5EF4-FFF2-40B4-BE49-F238E27FC236}">
                <a16:creationId xmlns:a16="http://schemas.microsoft.com/office/drawing/2014/main" id="{6A482CEC-A293-42C2-891B-E970F49666C2}"/>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9222" name="Rectangle 6">
            <a:extLst>
              <a:ext uri="{FF2B5EF4-FFF2-40B4-BE49-F238E27FC236}">
                <a16:creationId xmlns:a16="http://schemas.microsoft.com/office/drawing/2014/main" id="{8A45B10D-5089-4698-ABDD-3CBB7FF1ED44}"/>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9223" name="Text Box 7">
            <a:extLst>
              <a:ext uri="{FF2B5EF4-FFF2-40B4-BE49-F238E27FC236}">
                <a16:creationId xmlns:a16="http://schemas.microsoft.com/office/drawing/2014/main" id="{08689DBE-02CB-4441-A3B4-C0F8D690F750}"/>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224" name="Rectangle 8">
            <a:extLst>
              <a:ext uri="{FF2B5EF4-FFF2-40B4-BE49-F238E27FC236}">
                <a16:creationId xmlns:a16="http://schemas.microsoft.com/office/drawing/2014/main" id="{74E802B4-8C8E-44ED-8683-BB6ACBE842B8}"/>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B2F52885-4E35-4D1F-A67A-6933DF7DA50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56.jpe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57.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A9001C83-688E-4238-B328-7C4A69B4D575}"/>
              </a:ext>
            </a:extLst>
          </p:cNvPr>
          <p:cNvSpPr txBox="1">
            <a:spLocks noChangeArrowheads="1"/>
          </p:cNvSpPr>
          <p:nvPr/>
        </p:nvSpPr>
        <p:spPr bwMode="auto">
          <a:xfrm>
            <a:off x="571500" y="1016000"/>
            <a:ext cx="8001000" cy="242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5100" b="1">
                <a:latin typeface="Calibri" panose="020F0502020204030204" pitchFamily="34" charset="0"/>
              </a:rPr>
              <a:t>LAA Closure Before, During and After Atrial Fibrillation Ablation</a:t>
            </a:r>
          </a:p>
        </p:txBody>
      </p:sp>
      <p:sp>
        <p:nvSpPr>
          <p:cNvPr id="17410" name="Text Box 2">
            <a:extLst>
              <a:ext uri="{FF2B5EF4-FFF2-40B4-BE49-F238E27FC236}">
                <a16:creationId xmlns:a16="http://schemas.microsoft.com/office/drawing/2014/main" id="{C7881DBC-6D19-458D-8769-411934C1D97B}"/>
              </a:ext>
            </a:extLst>
          </p:cNvPr>
          <p:cNvSpPr txBox="1">
            <a:spLocks noChangeArrowheads="1"/>
          </p:cNvSpPr>
          <p:nvPr/>
        </p:nvSpPr>
        <p:spPr bwMode="auto">
          <a:xfrm>
            <a:off x="417513" y="3810000"/>
            <a:ext cx="8307387"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lnSpc>
                <a:spcPct val="90000"/>
              </a:lnSpc>
              <a:buClrTx/>
              <a:buFontTx/>
              <a:buNone/>
            </a:pPr>
            <a:r>
              <a:rPr lang="it-IT" altLang="it-IT" sz="3000" dirty="0">
                <a:latin typeface="Calibri" panose="020F0502020204030204" pitchFamily="34" charset="0"/>
              </a:rPr>
              <a:t>Salvatore d’Ascia, MD, PhD</a:t>
            </a:r>
          </a:p>
          <a:p>
            <a:pPr algn="ctr">
              <a:lnSpc>
                <a:spcPct val="90000"/>
              </a:lnSpc>
              <a:buClrTx/>
              <a:buFontTx/>
              <a:buNone/>
            </a:pPr>
            <a:r>
              <a:rPr lang="it-IT" altLang="it-IT" sz="3000">
                <a:latin typeface="Calibri" panose="020F0502020204030204" pitchFamily="34" charset="0"/>
              </a:rPr>
              <a:t>EP Lab, Head</a:t>
            </a:r>
          </a:p>
          <a:p>
            <a:pPr algn="ctr">
              <a:lnSpc>
                <a:spcPct val="90000"/>
              </a:lnSpc>
              <a:buClrTx/>
              <a:buFontTx/>
              <a:buNone/>
            </a:pPr>
            <a:r>
              <a:rPr lang="it-IT" altLang="it-IT" sz="3000" dirty="0">
                <a:latin typeface="Calibri" panose="020F0502020204030204" pitchFamily="34" charset="0"/>
              </a:rPr>
              <a:t>Istituto Clinico Città Studi</a:t>
            </a:r>
          </a:p>
          <a:p>
            <a:pPr algn="ctr">
              <a:lnSpc>
                <a:spcPct val="90000"/>
              </a:lnSpc>
              <a:buClrTx/>
              <a:buFontTx/>
              <a:buNone/>
            </a:pPr>
            <a:r>
              <a:rPr lang="it-IT" altLang="it-IT" sz="3000" dirty="0">
                <a:latin typeface="Calibri" panose="020F0502020204030204" pitchFamily="34" charset="0"/>
              </a:rPr>
              <a:t>Milano, </a:t>
            </a:r>
            <a:r>
              <a:rPr lang="it-IT" altLang="it-IT" sz="3000" dirty="0" err="1">
                <a:latin typeface="Calibri" panose="020F0502020204030204" pitchFamily="34" charset="0"/>
              </a:rPr>
              <a:t>Italy</a:t>
            </a:r>
            <a:endParaRPr lang="it-IT" altLang="it-IT" sz="3000" dirty="0">
              <a:latin typeface="Calibri" panose="020F0502020204030204" pitchFamily="34" charset="0"/>
            </a:endParaRPr>
          </a:p>
        </p:txBody>
      </p:sp>
      <p:pic>
        <p:nvPicPr>
          <p:cNvPr id="17411" name="Picture 3">
            <a:extLst>
              <a:ext uri="{FF2B5EF4-FFF2-40B4-BE49-F238E27FC236}">
                <a16:creationId xmlns:a16="http://schemas.microsoft.com/office/drawing/2014/main" id="{5A92EDAC-B75C-4791-B1E3-1C6E72662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3989388"/>
            <a:ext cx="1296988" cy="1296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a:extLst>
              <a:ext uri="{FF2B5EF4-FFF2-40B4-BE49-F238E27FC236}">
                <a16:creationId xmlns:a16="http://schemas.microsoft.com/office/drawing/2014/main" id="{886AD5B3-68A4-447C-9825-F10A178CD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0818"/>
          <a:stretch>
            <a:fillRect/>
          </a:stretch>
        </p:blipFill>
        <p:spPr bwMode="auto">
          <a:xfrm>
            <a:off x="119063" y="4219575"/>
            <a:ext cx="1422400" cy="1066800"/>
          </a:xfrm>
          <a:prstGeom prst="rect">
            <a:avLst/>
          </a:prstGeom>
          <a:noFill/>
          <a:ln>
            <a:noFill/>
          </a:ln>
          <a:effectLst/>
          <a:extLst>
            <a:ext uri="{909E8E84-426E-40DD-AFC4-6F175D3DCCD1}">
              <a14:hiddenFill xmlns:a14="http://schemas.microsoft.com/office/drawing/2010/main">
                <a:blipFill dpi="0" rotWithShape="0">
                  <a:blip/>
                  <a:srcRect r="6081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324074B2-E1A7-4516-BD6B-D5A868189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482975"/>
            <a:ext cx="5329237" cy="311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Text Box 2">
            <a:extLst>
              <a:ext uri="{FF2B5EF4-FFF2-40B4-BE49-F238E27FC236}">
                <a16:creationId xmlns:a16="http://schemas.microsoft.com/office/drawing/2014/main" id="{6B2BCBD9-E2EE-4847-B1FE-56FC0F86F0C9}"/>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From electro to anatomical AF: FROM PV TO LA</a:t>
            </a:r>
          </a:p>
        </p:txBody>
      </p:sp>
      <p:pic>
        <p:nvPicPr>
          <p:cNvPr id="26627" name="Picture 3">
            <a:extLst>
              <a:ext uri="{FF2B5EF4-FFF2-40B4-BE49-F238E27FC236}">
                <a16:creationId xmlns:a16="http://schemas.microsoft.com/office/drawing/2014/main" id="{40564BDC-BCED-4851-8BF9-23512EBFC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52575"/>
            <a:ext cx="5378450" cy="1670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10A66D49-26C7-408F-9AD6-ACA2CC12F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214688"/>
            <a:ext cx="2701925" cy="345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8128F20D-4FC0-45FA-9B21-79439A9F0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1628775"/>
            <a:ext cx="2819400" cy="175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3D3A3D73-5E27-4D12-BA5C-67D2B08C361D}"/>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MRI TISSUE CHARACTERIZATION </a:t>
            </a:r>
            <a:r>
              <a:rPr lang="it-IT" altLang="it-IT" sz="2400" b="1">
                <a:effectLst>
                  <a:outerShdw blurRad="38100" dist="38100" dir="2700000" algn="tl">
                    <a:srgbClr val="C0C0C0"/>
                  </a:outerShdw>
                </a:effectLst>
                <a:latin typeface="Calibri" panose="020F0502020204030204" pitchFamily="34" charset="0"/>
              </a:rPr>
              <a:t>(before ablation!)</a:t>
            </a:r>
          </a:p>
        </p:txBody>
      </p:sp>
      <p:pic>
        <p:nvPicPr>
          <p:cNvPr id="27650" name="Picture 2">
            <a:extLst>
              <a:ext uri="{FF2B5EF4-FFF2-40B4-BE49-F238E27FC236}">
                <a16:creationId xmlns:a16="http://schemas.microsoft.com/office/drawing/2014/main" id="{12E7FDBE-4C09-45A2-BDD6-3F2FFC439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6172200"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3">
            <a:extLst>
              <a:ext uri="{FF2B5EF4-FFF2-40B4-BE49-F238E27FC236}">
                <a16:creationId xmlns:a16="http://schemas.microsoft.com/office/drawing/2014/main" id="{D02E00B3-922C-4755-BA67-9BD73046D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33800"/>
            <a:ext cx="5349875"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a:extLst>
              <a:ext uri="{FF2B5EF4-FFF2-40B4-BE49-F238E27FC236}">
                <a16:creationId xmlns:a16="http://schemas.microsoft.com/office/drawing/2014/main" id="{BF3BC630-97AA-4A83-9644-B614CBF89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86200"/>
            <a:ext cx="3557588" cy="2695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DF43D2D3-9AC2-4E42-A7DE-662FFA6BECBD}"/>
              </a:ext>
            </a:extLst>
          </p:cNvPr>
          <p:cNvSpPr txBox="1">
            <a:spLocks noChangeArrowheads="1"/>
          </p:cNvSpPr>
          <p:nvPr/>
        </p:nvSpPr>
        <p:spPr bwMode="auto">
          <a:xfrm>
            <a:off x="357188" y="8572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8674" name="Picture 2">
            <a:extLst>
              <a:ext uri="{FF2B5EF4-FFF2-40B4-BE49-F238E27FC236}">
                <a16:creationId xmlns:a16="http://schemas.microsoft.com/office/drawing/2014/main" id="{9DB53684-5FB6-4939-9024-0574DC4C2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933450"/>
            <a:ext cx="5943600" cy="445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3">
            <a:extLst>
              <a:ext uri="{FF2B5EF4-FFF2-40B4-BE49-F238E27FC236}">
                <a16:creationId xmlns:a16="http://schemas.microsoft.com/office/drawing/2014/main" id="{6576D124-4711-46AC-97A8-53C188298A64}"/>
              </a:ext>
            </a:extLst>
          </p:cNvPr>
          <p:cNvSpPr>
            <a:spLocks noChangeArrowheads="1"/>
          </p:cNvSpPr>
          <p:nvPr/>
        </p:nvSpPr>
        <p:spPr bwMode="auto">
          <a:xfrm>
            <a:off x="5314950" y="5429250"/>
            <a:ext cx="9239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muscle</a:t>
            </a:r>
          </a:p>
        </p:txBody>
      </p:sp>
      <p:sp>
        <p:nvSpPr>
          <p:cNvPr id="28676" name="Rectangle 4">
            <a:extLst>
              <a:ext uri="{FF2B5EF4-FFF2-40B4-BE49-F238E27FC236}">
                <a16:creationId xmlns:a16="http://schemas.microsoft.com/office/drawing/2014/main" id="{D7752D3A-D3D7-43FF-BD0D-F4D0224DFD95}"/>
              </a:ext>
            </a:extLst>
          </p:cNvPr>
          <p:cNvSpPr>
            <a:spLocks noChangeArrowheads="1"/>
          </p:cNvSpPr>
          <p:nvPr/>
        </p:nvSpPr>
        <p:spPr bwMode="auto">
          <a:xfrm>
            <a:off x="2492375" y="5429250"/>
            <a:ext cx="9556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fibrosis</a:t>
            </a:r>
          </a:p>
        </p:txBody>
      </p:sp>
      <p:sp>
        <p:nvSpPr>
          <p:cNvPr id="28677" name="Rectangle 5">
            <a:extLst>
              <a:ext uri="{FF2B5EF4-FFF2-40B4-BE49-F238E27FC236}">
                <a16:creationId xmlns:a16="http://schemas.microsoft.com/office/drawing/2014/main" id="{8F279184-D6FE-4B82-9D2C-420A6224F003}"/>
              </a:ext>
            </a:extLst>
          </p:cNvPr>
          <p:cNvSpPr>
            <a:spLocks noChangeArrowheads="1"/>
          </p:cNvSpPr>
          <p:nvPr/>
        </p:nvSpPr>
        <p:spPr bwMode="auto">
          <a:xfrm>
            <a:off x="6853238" y="1373188"/>
            <a:ext cx="146526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Electrical AF</a:t>
            </a:r>
          </a:p>
        </p:txBody>
      </p:sp>
      <p:sp>
        <p:nvSpPr>
          <p:cNvPr id="28678" name="Rectangle 6">
            <a:extLst>
              <a:ext uri="{FF2B5EF4-FFF2-40B4-BE49-F238E27FC236}">
                <a16:creationId xmlns:a16="http://schemas.microsoft.com/office/drawing/2014/main" id="{9A6FE235-763D-43F3-8DE0-E49A23137393}"/>
              </a:ext>
            </a:extLst>
          </p:cNvPr>
          <p:cNvSpPr>
            <a:spLocks noChangeArrowheads="1"/>
          </p:cNvSpPr>
          <p:nvPr/>
        </p:nvSpPr>
        <p:spPr bwMode="auto">
          <a:xfrm>
            <a:off x="6697663" y="2770188"/>
            <a:ext cx="250031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Electro-anatomical AF</a:t>
            </a:r>
          </a:p>
        </p:txBody>
      </p:sp>
      <p:sp>
        <p:nvSpPr>
          <p:cNvPr id="28679" name="Rectangle 7">
            <a:extLst>
              <a:ext uri="{FF2B5EF4-FFF2-40B4-BE49-F238E27FC236}">
                <a16:creationId xmlns:a16="http://schemas.microsoft.com/office/drawing/2014/main" id="{E7559859-111B-4D07-8C61-FD44FA8940C6}"/>
              </a:ext>
            </a:extLst>
          </p:cNvPr>
          <p:cNvSpPr>
            <a:spLocks noChangeArrowheads="1"/>
          </p:cNvSpPr>
          <p:nvPr/>
        </p:nvSpPr>
        <p:spPr bwMode="auto">
          <a:xfrm>
            <a:off x="6878638" y="4481513"/>
            <a:ext cx="171608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Anatomical AF</a:t>
            </a:r>
          </a:p>
        </p:txBody>
      </p:sp>
      <p:sp>
        <p:nvSpPr>
          <p:cNvPr id="28680" name="Rectangle 8">
            <a:extLst>
              <a:ext uri="{FF2B5EF4-FFF2-40B4-BE49-F238E27FC236}">
                <a16:creationId xmlns:a16="http://schemas.microsoft.com/office/drawing/2014/main" id="{82E9EA8C-98C3-44F8-A900-B7F8248B1073}"/>
              </a:ext>
            </a:extLst>
          </p:cNvPr>
          <p:cNvSpPr>
            <a:spLocks noChangeArrowheads="1"/>
          </p:cNvSpPr>
          <p:nvPr/>
        </p:nvSpPr>
        <p:spPr bwMode="auto">
          <a:xfrm>
            <a:off x="5168900" y="6448425"/>
            <a:ext cx="39846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i="1">
                <a:solidFill>
                  <a:srgbClr val="FF0000"/>
                </a:solidFill>
                <a:latin typeface="Calibri" panose="020F0502020204030204" pitchFamily="34" charset="0"/>
              </a:rPr>
              <a:t>Mahnkopf et al. Heart Rhythm 2010</a:t>
            </a:r>
          </a:p>
        </p:txBody>
      </p:sp>
      <p:sp>
        <p:nvSpPr>
          <p:cNvPr id="28681" name="Oval 9">
            <a:extLst>
              <a:ext uri="{FF2B5EF4-FFF2-40B4-BE49-F238E27FC236}">
                <a16:creationId xmlns:a16="http://schemas.microsoft.com/office/drawing/2014/main" id="{F77DC23B-8697-4489-93E7-B095A8BB1279}"/>
              </a:ext>
            </a:extLst>
          </p:cNvPr>
          <p:cNvSpPr>
            <a:spLocks noChangeArrowheads="1"/>
          </p:cNvSpPr>
          <p:nvPr/>
        </p:nvSpPr>
        <p:spPr bwMode="auto">
          <a:xfrm>
            <a:off x="6643688" y="1071563"/>
            <a:ext cx="1943100" cy="928687"/>
          </a:xfrm>
          <a:prstGeom prst="ellipse">
            <a:avLst/>
          </a:prstGeom>
          <a:solidFill>
            <a:srgbClr val="FF0000">
              <a:alpha val="12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8682" name="Oval 10">
            <a:extLst>
              <a:ext uri="{FF2B5EF4-FFF2-40B4-BE49-F238E27FC236}">
                <a16:creationId xmlns:a16="http://schemas.microsoft.com/office/drawing/2014/main" id="{BBAB3872-E3CC-45A9-97FF-29C20C9AA9FE}"/>
              </a:ext>
            </a:extLst>
          </p:cNvPr>
          <p:cNvSpPr>
            <a:spLocks noChangeArrowheads="1"/>
          </p:cNvSpPr>
          <p:nvPr/>
        </p:nvSpPr>
        <p:spPr bwMode="auto">
          <a:xfrm>
            <a:off x="6559550" y="2500313"/>
            <a:ext cx="2713038" cy="928687"/>
          </a:xfrm>
          <a:prstGeom prst="ellipse">
            <a:avLst/>
          </a:prstGeom>
          <a:solidFill>
            <a:srgbClr val="FF0000">
              <a:alpha val="12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8683" name="Oval 11">
            <a:extLst>
              <a:ext uri="{FF2B5EF4-FFF2-40B4-BE49-F238E27FC236}">
                <a16:creationId xmlns:a16="http://schemas.microsoft.com/office/drawing/2014/main" id="{1EB2AEB0-7B0A-45D1-8FF3-D5CA82ADE833}"/>
              </a:ext>
            </a:extLst>
          </p:cNvPr>
          <p:cNvSpPr>
            <a:spLocks noChangeArrowheads="1"/>
          </p:cNvSpPr>
          <p:nvPr/>
        </p:nvSpPr>
        <p:spPr bwMode="auto">
          <a:xfrm>
            <a:off x="6643688" y="4214813"/>
            <a:ext cx="2214562" cy="928687"/>
          </a:xfrm>
          <a:prstGeom prst="ellipse">
            <a:avLst/>
          </a:prstGeom>
          <a:solidFill>
            <a:srgbClr val="FF0000">
              <a:alpha val="12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B97527AF-4706-4AD3-BAD4-D30FF3434189}"/>
              </a:ext>
            </a:extLst>
          </p:cNvPr>
          <p:cNvSpPr txBox="1">
            <a:spLocks noChangeArrowheads="1"/>
          </p:cNvSpPr>
          <p:nvPr/>
        </p:nvSpPr>
        <p:spPr bwMode="auto">
          <a:xfrm>
            <a:off x="157163" y="4978400"/>
            <a:ext cx="2941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 RAAS activation</a:t>
            </a:r>
          </a:p>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↑Tissue ACE &amp; AT II</a:t>
            </a:r>
          </a:p>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↑ANP &amp; BNP </a:t>
            </a:r>
          </a:p>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↓atrial NO synthesis </a:t>
            </a:r>
          </a:p>
        </p:txBody>
      </p:sp>
      <p:sp>
        <p:nvSpPr>
          <p:cNvPr id="29698" name="AutoShape 2">
            <a:extLst>
              <a:ext uri="{FF2B5EF4-FFF2-40B4-BE49-F238E27FC236}">
                <a16:creationId xmlns:a16="http://schemas.microsoft.com/office/drawing/2014/main" id="{33FFCA75-B4AD-461D-87A8-54228AFFD5DE}"/>
              </a:ext>
            </a:extLst>
          </p:cNvPr>
          <p:cNvSpPr>
            <a:spLocks/>
          </p:cNvSpPr>
          <p:nvPr/>
        </p:nvSpPr>
        <p:spPr bwMode="auto">
          <a:xfrm>
            <a:off x="3098800" y="4978400"/>
            <a:ext cx="292100" cy="1727200"/>
          </a:xfrm>
          <a:prstGeom prst="rightBrace">
            <a:avLst>
              <a:gd name="adj1" fmla="val 30852"/>
              <a:gd name="adj2" fmla="val 50000"/>
            </a:avLst>
          </a:prstGeom>
          <a:noFill/>
          <a:ln w="38160">
            <a:solidFill>
              <a:srgbClr val="A3232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699" name="Text Box 3">
            <a:extLst>
              <a:ext uri="{FF2B5EF4-FFF2-40B4-BE49-F238E27FC236}">
                <a16:creationId xmlns:a16="http://schemas.microsoft.com/office/drawing/2014/main" id="{8B525310-A0DD-49FA-A922-AB0B9C7887E7}"/>
              </a:ext>
            </a:extLst>
          </p:cNvPr>
          <p:cNvSpPr txBox="1">
            <a:spLocks noChangeArrowheads="1"/>
          </p:cNvSpPr>
          <p:nvPr/>
        </p:nvSpPr>
        <p:spPr bwMode="auto">
          <a:xfrm>
            <a:off x="3505200" y="5454650"/>
            <a:ext cx="15557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it-IT" altLang="it-IT" sz="2000">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a:t>
            </a:r>
            <a:r>
              <a:rPr lang="en-US" altLang="it-IT" sz="2000">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Systemic</a:t>
            </a:r>
            <a:r>
              <a:rPr lang="it-IT" altLang="it-IT" sz="2000">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 Disease?</a:t>
            </a:r>
          </a:p>
        </p:txBody>
      </p:sp>
      <p:sp>
        <p:nvSpPr>
          <p:cNvPr id="29700" name="Line 4">
            <a:extLst>
              <a:ext uri="{FF2B5EF4-FFF2-40B4-BE49-F238E27FC236}">
                <a16:creationId xmlns:a16="http://schemas.microsoft.com/office/drawing/2014/main" id="{07863572-0C4D-4476-B239-731890B2618E}"/>
              </a:ext>
            </a:extLst>
          </p:cNvPr>
          <p:cNvSpPr>
            <a:spLocks noChangeShapeType="1"/>
          </p:cNvSpPr>
          <p:nvPr/>
        </p:nvSpPr>
        <p:spPr bwMode="auto">
          <a:xfrm>
            <a:off x="4802188" y="5849938"/>
            <a:ext cx="1366837" cy="1587"/>
          </a:xfrm>
          <a:prstGeom prst="line">
            <a:avLst/>
          </a:prstGeom>
          <a:noFill/>
          <a:ln w="4428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1" name="Text Box 5">
            <a:extLst>
              <a:ext uri="{FF2B5EF4-FFF2-40B4-BE49-F238E27FC236}">
                <a16:creationId xmlns:a16="http://schemas.microsoft.com/office/drawing/2014/main" id="{0E29C2EA-A15D-4733-9AD4-B3C9398907FE}"/>
              </a:ext>
            </a:extLst>
          </p:cNvPr>
          <p:cNvSpPr txBox="1">
            <a:spLocks noChangeArrowheads="1"/>
          </p:cNvSpPr>
          <p:nvPr/>
        </p:nvSpPr>
        <p:spPr bwMode="auto">
          <a:xfrm>
            <a:off x="6407150" y="5472113"/>
            <a:ext cx="2535238" cy="703262"/>
          </a:xfrm>
          <a:prstGeom prst="rect">
            <a:avLst/>
          </a:prstGeom>
          <a:gradFill rotWithShape="0">
            <a:gsLst>
              <a:gs pos="0">
                <a:srgbClr val="DDDDDD"/>
              </a:gs>
              <a:gs pos="50000">
                <a:srgbClr val="666666"/>
              </a:gs>
              <a:gs pos="100000">
                <a:srgbClr val="DDDDDD"/>
              </a:gs>
            </a:gsLst>
            <a:lin ang="81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solidFill>
                  <a:srgbClr val="FF0000"/>
                </a:solidFill>
                <a:effectLst>
                  <a:outerShdw blurRad="38100" dist="38100" dir="2700000" algn="tl">
                    <a:srgbClr val="000000"/>
                  </a:outerShdw>
                </a:effectLst>
                <a:latin typeface="Calibri" panose="020F0502020204030204" pitchFamily="34" charset="0"/>
              </a:rPr>
              <a:t>Tailored integrated hybrid approach</a:t>
            </a:r>
          </a:p>
        </p:txBody>
      </p:sp>
      <p:pic>
        <p:nvPicPr>
          <p:cNvPr id="29702" name="Picture 6">
            <a:extLst>
              <a:ext uri="{FF2B5EF4-FFF2-40B4-BE49-F238E27FC236}">
                <a16:creationId xmlns:a16="http://schemas.microsoft.com/office/drawing/2014/main" id="{7E5016DA-850F-4C57-ABFB-3BFC9F452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98625"/>
            <a:ext cx="3997325"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3" name="Text Box 7">
            <a:extLst>
              <a:ext uri="{FF2B5EF4-FFF2-40B4-BE49-F238E27FC236}">
                <a16:creationId xmlns:a16="http://schemas.microsoft.com/office/drawing/2014/main" id="{B3C56B35-90D8-4CD6-917A-3BDA1AD5C7C1}"/>
              </a:ext>
            </a:extLst>
          </p:cNvPr>
          <p:cNvSpPr txBox="1">
            <a:spLocks noChangeArrowheads="1"/>
          </p:cNvSpPr>
          <p:nvPr/>
        </p:nvSpPr>
        <p:spPr bwMode="auto">
          <a:xfrm>
            <a:off x="4598988" y="1665288"/>
            <a:ext cx="3887787" cy="317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solidFill>
                  <a:srgbClr val="FF0000"/>
                </a:solidFill>
                <a:effectLst>
                  <a:outerShdw blurRad="38100" dist="38100" dir="2700000" algn="tl">
                    <a:srgbClr val="C0C0C0"/>
                  </a:outerShdw>
                </a:effectLst>
                <a:latin typeface="Calibri" panose="020F0502020204030204" pitchFamily="34" charset="0"/>
              </a:rPr>
              <a:t>ATRec sustained activation</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rPr>
              <a:t>Activation of DAG and PKC</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rPr>
              <a:t>Activation of ERK and MAPKs</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a:t>
            </a:r>
            <a:r>
              <a:rPr lang="en-US" altLang="it-IT" sz="2000">
                <a:effectLst>
                  <a:outerShdw blurRad="38100" dist="38100" dir="2700000" algn="tl">
                    <a:srgbClr val="C0C0C0"/>
                  </a:outerShdw>
                </a:effectLst>
                <a:latin typeface="Calibri" panose="020F0502020204030204" pitchFamily="34" charset="0"/>
              </a:rPr>
              <a:t>Collagen Syntetasis</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↓Collagenasis</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Genic expression modulation</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Contractile protein isoform shifts</a:t>
            </a:r>
          </a:p>
        </p:txBody>
      </p:sp>
      <p:sp>
        <p:nvSpPr>
          <p:cNvPr id="29704" name="Text Box 8">
            <a:extLst>
              <a:ext uri="{FF2B5EF4-FFF2-40B4-BE49-F238E27FC236}">
                <a16:creationId xmlns:a16="http://schemas.microsoft.com/office/drawing/2014/main" id="{C1125ECA-4720-4769-B7FE-173A97EADA02}"/>
              </a:ext>
            </a:extLst>
          </p:cNvPr>
          <p:cNvSpPr txBox="1">
            <a:spLocks noChangeArrowheads="1"/>
          </p:cNvSpPr>
          <p:nvPr/>
        </p:nvSpPr>
        <p:spPr bwMode="auto">
          <a:xfrm>
            <a:off x="457200" y="2365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PATHWAY TO FIBROSIS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03F53DE-9CFB-4A89-AF3D-94D37D305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7450"/>
            <a:ext cx="5257800" cy="407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Text Box 2">
            <a:extLst>
              <a:ext uri="{FF2B5EF4-FFF2-40B4-BE49-F238E27FC236}">
                <a16:creationId xmlns:a16="http://schemas.microsoft.com/office/drawing/2014/main" id="{CB52DF10-6086-4DA1-A39D-779C5779C76D}"/>
              </a:ext>
            </a:extLst>
          </p:cNvPr>
          <p:cNvSpPr txBox="1">
            <a:spLocks noChangeArrowheads="1"/>
          </p:cNvSpPr>
          <p:nvPr/>
        </p:nvSpPr>
        <p:spPr bwMode="auto">
          <a:xfrm>
            <a:off x="5257800" y="1447800"/>
            <a:ext cx="3711575" cy="116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solidFill>
                  <a:srgbClr val="FF0000"/>
                </a:solidFill>
                <a:effectLst>
                  <a:outerShdw blurRad="38100" dist="38100" dir="2700000" algn="tl">
                    <a:srgbClr val="C0C0C0"/>
                  </a:outerShdw>
                </a:effectLst>
                <a:latin typeface="Calibri" panose="020F0502020204030204" pitchFamily="34" charset="0"/>
              </a:rPr>
              <a:t>Atrial dilation and/or hypertrophy during chronic AF</a:t>
            </a:r>
          </a:p>
          <a:p>
            <a:pPr>
              <a:spcBef>
                <a:spcPts val="1250"/>
              </a:spcBef>
              <a:buClrTx/>
              <a:buFontTx/>
              <a:buNone/>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↑synthesis and secretion of ANP</a:t>
            </a:r>
          </a:p>
        </p:txBody>
      </p:sp>
      <p:sp>
        <p:nvSpPr>
          <p:cNvPr id="30723" name="Text Box 3">
            <a:extLst>
              <a:ext uri="{FF2B5EF4-FFF2-40B4-BE49-F238E27FC236}">
                <a16:creationId xmlns:a16="http://schemas.microsoft.com/office/drawing/2014/main" id="{803490BC-205C-4EBF-86B5-740FF4D22B82}"/>
              </a:ext>
            </a:extLst>
          </p:cNvPr>
          <p:cNvSpPr txBox="1">
            <a:spLocks noChangeArrowheads="1"/>
          </p:cNvSpPr>
          <p:nvPr/>
        </p:nvSpPr>
        <p:spPr bwMode="auto">
          <a:xfrm>
            <a:off x="5257800" y="2493963"/>
            <a:ext cx="3422650"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effectLst>
                  <a:outerShdw blurRad="38100" dist="38100" dir="2700000" algn="tl">
                    <a:srgbClr val="C0C0C0"/>
                  </a:outerShdw>
                </a:effectLst>
                <a:latin typeface="Calibri" panose="020F0502020204030204" pitchFamily="34" charset="0"/>
              </a:rPr>
              <a:t>ANP fibrils deposition</a:t>
            </a:r>
          </a:p>
          <a:p>
            <a:pPr>
              <a:spcBef>
                <a:spcPts val="1250"/>
              </a:spcBef>
              <a:buClrTx/>
              <a:buFontTx/>
              <a:buNone/>
            </a:pPr>
            <a:r>
              <a:rPr lang="en-US" altLang="it-IT" sz="2000">
                <a:effectLst>
                  <a:outerShdw blurRad="38100" dist="38100" dir="2700000" algn="tl">
                    <a:srgbClr val="C0C0C0"/>
                  </a:outerShdw>
                </a:effectLst>
                <a:latin typeface="Calibri" panose="020F0502020204030204" pitchFamily="34" charset="0"/>
              </a:rPr>
              <a:t>Isolated atrial amyloidosis</a:t>
            </a:r>
          </a:p>
        </p:txBody>
      </p:sp>
      <p:sp>
        <p:nvSpPr>
          <p:cNvPr id="30724" name="AutoShape 4">
            <a:extLst>
              <a:ext uri="{FF2B5EF4-FFF2-40B4-BE49-F238E27FC236}">
                <a16:creationId xmlns:a16="http://schemas.microsoft.com/office/drawing/2014/main" id="{52433E37-43C9-4D56-B510-3D142F56F382}"/>
              </a:ext>
            </a:extLst>
          </p:cNvPr>
          <p:cNvSpPr>
            <a:spLocks/>
          </p:cNvSpPr>
          <p:nvPr/>
        </p:nvSpPr>
        <p:spPr bwMode="auto">
          <a:xfrm rot="5400000">
            <a:off x="6662738" y="2547937"/>
            <a:ext cx="838200" cy="3216275"/>
          </a:xfrm>
          <a:prstGeom prst="rightBrace">
            <a:avLst>
              <a:gd name="adj1" fmla="val 52441"/>
              <a:gd name="adj2" fmla="val 50000"/>
            </a:avLst>
          </a:prstGeom>
          <a:noFill/>
          <a:ln w="255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25" name="Text Box 5">
            <a:extLst>
              <a:ext uri="{FF2B5EF4-FFF2-40B4-BE49-F238E27FC236}">
                <a16:creationId xmlns:a16="http://schemas.microsoft.com/office/drawing/2014/main" id="{55D93C56-12EB-4AF1-8129-B9ADCD90052B}"/>
              </a:ext>
            </a:extLst>
          </p:cNvPr>
          <p:cNvSpPr txBox="1">
            <a:spLocks noChangeArrowheads="1"/>
          </p:cNvSpPr>
          <p:nvPr/>
        </p:nvSpPr>
        <p:spPr bwMode="auto">
          <a:xfrm>
            <a:off x="4822825" y="4972050"/>
            <a:ext cx="4321175" cy="1557338"/>
          </a:xfrm>
          <a:prstGeom prst="rect">
            <a:avLst/>
          </a:prstGeom>
          <a:noFill/>
          <a:ln w="25560">
            <a:solidFill>
              <a:srgbClr val="A3232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500"/>
              </a:spcBef>
              <a:buClrTx/>
              <a:buFontTx/>
              <a:buNone/>
            </a:pPr>
            <a:r>
              <a:rPr lang="en-US" altLang="it-IT" sz="2400">
                <a:solidFill>
                  <a:srgbClr val="FF0000"/>
                </a:solidFill>
                <a:effectLst>
                  <a:outerShdw blurRad="38100" dist="38100" dir="2700000" algn="tl">
                    <a:srgbClr val="C0C0C0"/>
                  </a:outerShdw>
                </a:effectLst>
                <a:latin typeface="Calibri" panose="020F0502020204030204" pitchFamily="34" charset="0"/>
              </a:rPr>
              <a:t>Isolated </a:t>
            </a:r>
            <a:r>
              <a:rPr lang="en-US" altLang="it-IT" sz="2400" b="1">
                <a:solidFill>
                  <a:srgbClr val="FF0000"/>
                </a:solidFill>
                <a:effectLst>
                  <a:outerShdw blurRad="38100" dist="38100" dir="2700000" algn="tl">
                    <a:srgbClr val="C0C0C0"/>
                  </a:outerShdw>
                </a:effectLst>
                <a:latin typeface="Calibri" panose="020F0502020204030204" pitchFamily="34" charset="0"/>
              </a:rPr>
              <a:t>scar-like areas</a:t>
            </a:r>
            <a:r>
              <a:rPr lang="en-US" altLang="it-IT" sz="2400">
                <a:solidFill>
                  <a:srgbClr val="FF0000"/>
                </a:solidFill>
                <a:effectLst>
                  <a:outerShdw blurRad="38100" dist="38100" dir="2700000" algn="tl">
                    <a:srgbClr val="C0C0C0"/>
                  </a:outerShdw>
                </a:effectLst>
                <a:latin typeface="Calibri" panose="020F0502020204030204" pitchFamily="34" charset="0"/>
              </a:rPr>
              <a:t> with possibility for slow-conduction and reentry (strong af substrate hard to ablate)</a:t>
            </a:r>
          </a:p>
        </p:txBody>
      </p:sp>
      <p:sp>
        <p:nvSpPr>
          <p:cNvPr id="30726" name="Text Box 6">
            <a:extLst>
              <a:ext uri="{FF2B5EF4-FFF2-40B4-BE49-F238E27FC236}">
                <a16:creationId xmlns:a16="http://schemas.microsoft.com/office/drawing/2014/main" id="{001117FB-E8B0-4CC7-A3B7-33BBF9404133}"/>
              </a:ext>
            </a:extLst>
          </p:cNvPr>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PATHWAY TO AMYLOIDOSIS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edge">
                                      <p:cBhvr additive="repl">
                                        <p:cTn id="7" dur="1000"/>
                                        <p:tgtEl>
                                          <p:spTgt spid="30722"/>
                                        </p:tgtEl>
                                      </p:cBhvr>
                                    </p:animEffect>
                                  </p:childTnLst>
                                </p:cTn>
                              </p:par>
                              <p:par>
                                <p:cTn id="8" presetID="20" presetClass="entr" fill="hold" nodeType="withEffect">
                                  <p:stCondLst>
                                    <p:cond delay="0"/>
                                  </p:stCondLst>
                                  <p:childTnLst>
                                    <p:set>
                                      <p:cBhvr additive="repl">
                                        <p:cTn id="9" dur="1" fill="hold">
                                          <p:stCondLst>
                                            <p:cond delay="0"/>
                                          </p:stCondLst>
                                        </p:cTn>
                                        <p:tgtEl>
                                          <p:spTgt spid="30723"/>
                                        </p:tgtEl>
                                        <p:attrNameLst>
                                          <p:attrName>style.visibility</p:attrName>
                                        </p:attrNameLst>
                                      </p:cBhvr>
                                      <p:to>
                                        <p:strVal val="visible"/>
                                      </p:to>
                                    </p:set>
                                    <p:animEffect transition="in" filter="wedge">
                                      <p:cBhvr additive="repl">
                                        <p:cTn id="10" dur="1000"/>
                                        <p:tgtEl>
                                          <p:spTgt spid="30723"/>
                                        </p:tgtEl>
                                      </p:cBhvr>
                                    </p:animEffect>
                                  </p:childTnLst>
                                </p:cTn>
                              </p:par>
                            </p:childTnLst>
                          </p:cTn>
                        </p:par>
                        <p:par>
                          <p:cTn id="11" fill="hold" nodeType="afterGroup">
                            <p:stCondLst>
                              <p:cond delay="1000"/>
                            </p:stCondLst>
                            <p:childTnLst>
                              <p:par>
                                <p:cTn id="12" presetID="29" presetClass="entr" fill="hold" nodeType="afterEffect">
                                  <p:stCondLst>
                                    <p:cond delay="0"/>
                                  </p:stCondLst>
                                  <p:childTnLst>
                                    <p:set>
                                      <p:cBhvr additive="repl">
                                        <p:cTn id="13" dur="1" fill="hold">
                                          <p:stCondLst>
                                            <p:cond delay="0"/>
                                          </p:stCondLst>
                                        </p:cTn>
                                        <p:tgtEl>
                                          <p:spTgt spid="30724"/>
                                        </p:tgtEl>
                                        <p:attrNameLst>
                                          <p:attrName>style.visibility</p:attrName>
                                        </p:attrNameLst>
                                      </p:cBhvr>
                                      <p:to>
                                        <p:strVal val="visible"/>
                                      </p:to>
                                    </p:set>
                                    <p:anim calcmode="lin" valueType="num">
                                      <p:cBhvr additive="repl">
                                        <p:cTn id="14" dur="500" fill="hold"/>
                                        <p:tgtEl>
                                          <p:spTgt spid="30724"/>
                                        </p:tgtEl>
                                        <p:attrNameLst>
                                          <p:attrName>ppt_x</p:attrName>
                                        </p:attrNameLst>
                                      </p:cBhvr>
                                      <p:tavLst>
                                        <p:tav tm="100000">
                                          <p:val>
                                            <p:strVal val="#ppt_x-.2"/>
                                          </p:val>
                                        </p:tav>
                                        <p:tav>
                                          <p:val>
                                            <p:strVal val="#ppt_x"/>
                                          </p:val>
                                        </p:tav>
                                      </p:tavLst>
                                    </p:anim>
                                    <p:anim calcmode="lin" valueType="num">
                                      <p:cBhvr additive="repl">
                                        <p:cTn id="15" dur="500" fill="hold"/>
                                        <p:tgtEl>
                                          <p:spTgt spid="30724"/>
                                        </p:tgtEl>
                                        <p:attrNameLst>
                                          <p:attrName>ppt_y</p:attrName>
                                        </p:attrNameLst>
                                      </p:cBhvr>
                                      <p:tavLst>
                                        <p:tav tm="100000">
                                          <p:val>
                                            <p:strVal val="#ppt_y"/>
                                          </p:val>
                                        </p:tav>
                                        <p:tav>
                                          <p:val>
                                            <p:strVal val="#ppt_y"/>
                                          </p:val>
                                        </p:tav>
                                      </p:tavLst>
                                    </p:anim>
                                    <p:animEffect transition="in" filter="wipe(right)">
                                      <p:cBhvr additive="repl">
                                        <p:cTn id="16" dur="500"/>
                                        <p:tgtEl>
                                          <p:spTgt spid="30724"/>
                                        </p:tgtEl>
                                      </p:cBhvr>
                                    </p:animEffect>
                                  </p:childTnLst>
                                </p:cTn>
                              </p:par>
                              <p:par>
                                <p:cTn id="17" presetID="29" presetClass="entr" fill="hold" nodeType="withEffect">
                                  <p:stCondLst>
                                    <p:cond delay="0"/>
                                  </p:stCondLst>
                                  <p:childTnLst>
                                    <p:set>
                                      <p:cBhvr additive="repl">
                                        <p:cTn id="18" dur="1" fill="hold">
                                          <p:stCondLst>
                                            <p:cond delay="0"/>
                                          </p:stCondLst>
                                        </p:cTn>
                                        <p:tgtEl>
                                          <p:spTgt spid="30725"/>
                                        </p:tgtEl>
                                        <p:attrNameLst>
                                          <p:attrName>style.visibility</p:attrName>
                                        </p:attrNameLst>
                                      </p:cBhvr>
                                      <p:to>
                                        <p:strVal val="visible"/>
                                      </p:to>
                                    </p:set>
                                    <p:anim calcmode="lin" valueType="num">
                                      <p:cBhvr additive="repl">
                                        <p:cTn id="19" dur="500" fill="hold"/>
                                        <p:tgtEl>
                                          <p:spTgt spid="30725"/>
                                        </p:tgtEl>
                                        <p:attrNameLst>
                                          <p:attrName>ppt_x</p:attrName>
                                        </p:attrNameLst>
                                      </p:cBhvr>
                                      <p:tavLst>
                                        <p:tav tm="100000">
                                          <p:val>
                                            <p:strVal val="#ppt_x-.2"/>
                                          </p:val>
                                        </p:tav>
                                        <p:tav>
                                          <p:val>
                                            <p:strVal val="#ppt_x"/>
                                          </p:val>
                                        </p:tav>
                                      </p:tavLst>
                                    </p:anim>
                                    <p:anim calcmode="lin" valueType="num">
                                      <p:cBhvr additive="repl">
                                        <p:cTn id="20" dur="500" fill="hold"/>
                                        <p:tgtEl>
                                          <p:spTgt spid="30725"/>
                                        </p:tgtEl>
                                        <p:attrNameLst>
                                          <p:attrName>ppt_y</p:attrName>
                                        </p:attrNameLst>
                                      </p:cBhvr>
                                      <p:tavLst>
                                        <p:tav tm="100000">
                                          <p:val>
                                            <p:strVal val="#ppt_y"/>
                                          </p:val>
                                        </p:tav>
                                        <p:tav>
                                          <p:val>
                                            <p:strVal val="#ppt_y"/>
                                          </p:val>
                                        </p:tav>
                                      </p:tavLst>
                                    </p:anim>
                                    <p:animEffect transition="in" filter="wipe(right)">
                                      <p:cBhvr additive="repl">
                                        <p:cTn id="21"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827986A9-7D21-46C1-B791-1B289C014916}"/>
              </a:ext>
            </a:extLst>
          </p:cNvPr>
          <p:cNvSpPr txBox="1">
            <a:spLocks noChangeArrowheads="1"/>
          </p:cNvSpPr>
          <p:nvPr/>
        </p:nvSpPr>
        <p:spPr bwMode="auto">
          <a:xfrm>
            <a:off x="0" y="0"/>
            <a:ext cx="61436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COMORBIDITIES</a:t>
            </a:r>
          </a:p>
        </p:txBody>
      </p:sp>
      <p:pic>
        <p:nvPicPr>
          <p:cNvPr id="31746" name="Picture 2">
            <a:extLst>
              <a:ext uri="{FF2B5EF4-FFF2-40B4-BE49-F238E27FC236}">
                <a16:creationId xmlns:a16="http://schemas.microsoft.com/office/drawing/2014/main" id="{8AC9B7E0-BA5F-468A-97B9-FAE9FC700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1439863" cy="1919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a:extLst>
              <a:ext uri="{FF2B5EF4-FFF2-40B4-BE49-F238E27FC236}">
                <a16:creationId xmlns:a16="http://schemas.microsoft.com/office/drawing/2014/main" id="{49D899E3-51A5-4507-8138-F78A17E0E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3857625"/>
            <a:ext cx="4762500" cy="2762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a:extLst>
              <a:ext uri="{FF2B5EF4-FFF2-40B4-BE49-F238E27FC236}">
                <a16:creationId xmlns:a16="http://schemas.microsoft.com/office/drawing/2014/main" id="{AA6EE188-3049-409D-8BE5-4B340E3891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76400"/>
            <a:ext cx="2682875" cy="1866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a:extLst>
              <a:ext uri="{FF2B5EF4-FFF2-40B4-BE49-F238E27FC236}">
                <a16:creationId xmlns:a16="http://schemas.microsoft.com/office/drawing/2014/main" id="{CAF3DAF4-E8A3-411C-81DA-C0A444264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81425"/>
            <a:ext cx="3695700" cy="2757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0" name="Picture 6">
            <a:extLst>
              <a:ext uri="{FF2B5EF4-FFF2-40B4-BE49-F238E27FC236}">
                <a16:creationId xmlns:a16="http://schemas.microsoft.com/office/drawing/2014/main" id="{B22B8972-C3EF-4F6B-9E10-45DE96296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5" y="285750"/>
            <a:ext cx="2651125" cy="3395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1" name="Text Box 7">
            <a:extLst>
              <a:ext uri="{FF2B5EF4-FFF2-40B4-BE49-F238E27FC236}">
                <a16:creationId xmlns:a16="http://schemas.microsoft.com/office/drawing/2014/main" id="{2F628A4C-5563-4E04-AA52-AA32E54EE90D}"/>
              </a:ext>
            </a:extLst>
          </p:cNvPr>
          <p:cNvSpPr txBox="1">
            <a:spLocks noChangeArrowheads="1"/>
          </p:cNvSpPr>
          <p:nvPr/>
        </p:nvSpPr>
        <p:spPr bwMode="auto">
          <a:xfrm>
            <a:off x="381000" y="10668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t>OBESE</a:t>
            </a:r>
          </a:p>
        </p:txBody>
      </p:sp>
      <p:sp>
        <p:nvSpPr>
          <p:cNvPr id="31752" name="Text Box 8">
            <a:extLst>
              <a:ext uri="{FF2B5EF4-FFF2-40B4-BE49-F238E27FC236}">
                <a16:creationId xmlns:a16="http://schemas.microsoft.com/office/drawing/2014/main" id="{B009A566-A1E4-463B-A687-F501A26880BC}"/>
              </a:ext>
            </a:extLst>
          </p:cNvPr>
          <p:cNvSpPr txBox="1">
            <a:spLocks noChangeArrowheads="1"/>
          </p:cNvSpPr>
          <p:nvPr/>
        </p:nvSpPr>
        <p:spPr bwMode="auto">
          <a:xfrm>
            <a:off x="990600" y="653415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ELDERLY</a:t>
            </a:r>
          </a:p>
        </p:txBody>
      </p:sp>
      <p:sp>
        <p:nvSpPr>
          <p:cNvPr id="31753" name="Text Box 9">
            <a:extLst>
              <a:ext uri="{FF2B5EF4-FFF2-40B4-BE49-F238E27FC236}">
                <a16:creationId xmlns:a16="http://schemas.microsoft.com/office/drawing/2014/main" id="{54D8E578-4894-4A6D-B29E-F9D2FED82C6B}"/>
              </a:ext>
            </a:extLst>
          </p:cNvPr>
          <p:cNvSpPr txBox="1">
            <a:spLocks noChangeArrowheads="1"/>
          </p:cNvSpPr>
          <p:nvPr/>
        </p:nvSpPr>
        <p:spPr bwMode="auto">
          <a:xfrm>
            <a:off x="1600200" y="22098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DIABETES</a:t>
            </a:r>
          </a:p>
        </p:txBody>
      </p:sp>
      <p:sp>
        <p:nvSpPr>
          <p:cNvPr id="31754" name="Text Box 10">
            <a:extLst>
              <a:ext uri="{FF2B5EF4-FFF2-40B4-BE49-F238E27FC236}">
                <a16:creationId xmlns:a16="http://schemas.microsoft.com/office/drawing/2014/main" id="{D0FB32B1-9CEC-44A6-B5BC-41D12B69CF9C}"/>
              </a:ext>
            </a:extLst>
          </p:cNvPr>
          <p:cNvSpPr txBox="1">
            <a:spLocks noChangeArrowheads="1"/>
          </p:cNvSpPr>
          <p:nvPr/>
        </p:nvSpPr>
        <p:spPr bwMode="auto">
          <a:xfrm>
            <a:off x="3276600" y="13716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PREVIOUS STROKE</a:t>
            </a:r>
          </a:p>
        </p:txBody>
      </p:sp>
      <p:sp>
        <p:nvSpPr>
          <p:cNvPr id="31755" name="Text Box 11">
            <a:extLst>
              <a:ext uri="{FF2B5EF4-FFF2-40B4-BE49-F238E27FC236}">
                <a16:creationId xmlns:a16="http://schemas.microsoft.com/office/drawing/2014/main" id="{41568033-8707-4B71-B2A6-B8F5314E6B8A}"/>
              </a:ext>
            </a:extLst>
          </p:cNvPr>
          <p:cNvSpPr txBox="1">
            <a:spLocks noChangeArrowheads="1"/>
          </p:cNvSpPr>
          <p:nvPr/>
        </p:nvSpPr>
        <p:spPr bwMode="auto">
          <a:xfrm>
            <a:off x="6096000" y="3048000"/>
            <a:ext cx="2590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t>CORONARY ARTERY DISEASE</a:t>
            </a:r>
          </a:p>
        </p:txBody>
      </p:sp>
      <p:sp>
        <p:nvSpPr>
          <p:cNvPr id="31756" name="Text Box 12">
            <a:extLst>
              <a:ext uri="{FF2B5EF4-FFF2-40B4-BE49-F238E27FC236}">
                <a16:creationId xmlns:a16="http://schemas.microsoft.com/office/drawing/2014/main" id="{1D786445-CAF7-4E2E-A2CB-CC6273EAD724}"/>
              </a:ext>
            </a:extLst>
          </p:cNvPr>
          <p:cNvSpPr txBox="1">
            <a:spLocks noChangeArrowheads="1"/>
          </p:cNvSpPr>
          <p:nvPr/>
        </p:nvSpPr>
        <p:spPr bwMode="auto">
          <a:xfrm>
            <a:off x="4267200" y="6534150"/>
            <a:ext cx="3429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NEUROMUSCULAR DISEASE</a:t>
            </a:r>
          </a:p>
        </p:txBody>
      </p:sp>
      <p:pic>
        <p:nvPicPr>
          <p:cNvPr id="31757" name="Picture 13">
            <a:extLst>
              <a:ext uri="{FF2B5EF4-FFF2-40B4-BE49-F238E27FC236}">
                <a16:creationId xmlns:a16="http://schemas.microsoft.com/office/drawing/2014/main" id="{9EB4092A-CB9D-4B92-A5CF-7D319B128D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514600"/>
            <a:ext cx="246062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31C9BC04-BAD8-48DD-B642-9B7025FDB587}"/>
              </a:ext>
            </a:extLst>
          </p:cNvPr>
          <p:cNvSpPr txBox="1">
            <a:spLocks noChangeArrowheads="1"/>
          </p:cNvSpPr>
          <p:nvPr/>
        </p:nvSpPr>
        <p:spPr bwMode="auto">
          <a:xfrm>
            <a:off x="5410200" y="68263"/>
            <a:ext cx="35052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AF &amp; THE HEART</a:t>
            </a:r>
          </a:p>
        </p:txBody>
      </p:sp>
      <p:pic>
        <p:nvPicPr>
          <p:cNvPr id="32770" name="Picture 2">
            <a:extLst>
              <a:ext uri="{FF2B5EF4-FFF2-40B4-BE49-F238E27FC236}">
                <a16:creationId xmlns:a16="http://schemas.microsoft.com/office/drawing/2014/main" id="{43E576FA-C26D-4931-9633-995653303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4724400"/>
            <a:ext cx="2757487" cy="1966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3">
            <a:extLst>
              <a:ext uri="{FF2B5EF4-FFF2-40B4-BE49-F238E27FC236}">
                <a16:creationId xmlns:a16="http://schemas.microsoft.com/office/drawing/2014/main" id="{C2EB4DC2-3E20-41D2-B56B-086E8B61E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3149600"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4">
            <a:extLst>
              <a:ext uri="{FF2B5EF4-FFF2-40B4-BE49-F238E27FC236}">
                <a16:creationId xmlns:a16="http://schemas.microsoft.com/office/drawing/2014/main" id="{FCF47BD7-C635-4089-9D41-35E6A618B5DB}"/>
              </a:ext>
            </a:extLst>
          </p:cNvPr>
          <p:cNvSpPr txBox="1">
            <a:spLocks noChangeArrowheads="1"/>
          </p:cNvSpPr>
          <p:nvPr/>
        </p:nvSpPr>
        <p:spPr bwMode="auto">
          <a:xfrm>
            <a:off x="152400" y="24384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AMILODOSYS</a:t>
            </a:r>
          </a:p>
        </p:txBody>
      </p:sp>
      <p:sp>
        <p:nvSpPr>
          <p:cNvPr id="32773" name="Text Box 5">
            <a:extLst>
              <a:ext uri="{FF2B5EF4-FFF2-40B4-BE49-F238E27FC236}">
                <a16:creationId xmlns:a16="http://schemas.microsoft.com/office/drawing/2014/main" id="{82A6C0BB-0D41-4AC0-B420-E186A6D547CB}"/>
              </a:ext>
            </a:extLst>
          </p:cNvPr>
          <p:cNvSpPr txBox="1">
            <a:spLocks noChangeArrowheads="1"/>
          </p:cNvSpPr>
          <p:nvPr/>
        </p:nvSpPr>
        <p:spPr bwMode="auto">
          <a:xfrm>
            <a:off x="3581400" y="6172200"/>
            <a:ext cx="2590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r>
              <a:rPr lang="it-IT" altLang="it-IT">
                <a:latin typeface="Calibri" panose="020F0502020204030204" pitchFamily="34" charset="0"/>
              </a:rPr>
              <a:t>DILATED CARDIOMYOPATHY</a:t>
            </a:r>
          </a:p>
        </p:txBody>
      </p:sp>
      <p:pic>
        <p:nvPicPr>
          <p:cNvPr id="32774" name="Picture 6">
            <a:extLst>
              <a:ext uri="{FF2B5EF4-FFF2-40B4-BE49-F238E27FC236}">
                <a16:creationId xmlns:a16="http://schemas.microsoft.com/office/drawing/2014/main" id="{3325E17F-3CBA-49DF-8C6A-EF1A8DEEB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00" y="1752600"/>
            <a:ext cx="20320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5" name="Text Box 7">
            <a:extLst>
              <a:ext uri="{FF2B5EF4-FFF2-40B4-BE49-F238E27FC236}">
                <a16:creationId xmlns:a16="http://schemas.microsoft.com/office/drawing/2014/main" id="{DBF06D23-84EF-4C8F-AFB7-C7D3A54C9625}"/>
              </a:ext>
            </a:extLst>
          </p:cNvPr>
          <p:cNvSpPr txBox="1">
            <a:spLocks noChangeArrowheads="1"/>
          </p:cNvSpPr>
          <p:nvPr/>
        </p:nvSpPr>
        <p:spPr bwMode="auto">
          <a:xfrm>
            <a:off x="4114800" y="3200400"/>
            <a:ext cx="2209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r>
              <a:rPr lang="it-IT" altLang="it-IT">
                <a:latin typeface="Calibri" panose="020F0502020204030204" pitchFamily="34" charset="0"/>
              </a:rPr>
              <a:t>MITRAL REGURGITATION</a:t>
            </a:r>
          </a:p>
        </p:txBody>
      </p:sp>
      <p:pic>
        <p:nvPicPr>
          <p:cNvPr id="32776" name="Picture 8">
            <a:extLst>
              <a:ext uri="{FF2B5EF4-FFF2-40B4-BE49-F238E27FC236}">
                <a16:creationId xmlns:a16="http://schemas.microsoft.com/office/drawing/2014/main" id="{37B30211-72BF-4B6B-9833-668286D92A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70413"/>
            <a:ext cx="2362200" cy="177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7" name="Text Box 9">
            <a:extLst>
              <a:ext uri="{FF2B5EF4-FFF2-40B4-BE49-F238E27FC236}">
                <a16:creationId xmlns:a16="http://schemas.microsoft.com/office/drawing/2014/main" id="{348E6DC6-0C78-4181-A8E4-306A80ED9B7F}"/>
              </a:ext>
            </a:extLst>
          </p:cNvPr>
          <p:cNvSpPr txBox="1">
            <a:spLocks noChangeArrowheads="1"/>
          </p:cNvSpPr>
          <p:nvPr/>
        </p:nvSpPr>
        <p:spPr bwMode="auto">
          <a:xfrm>
            <a:off x="228600" y="6380163"/>
            <a:ext cx="25908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CONGENITAL HEART DISEASE</a:t>
            </a:r>
          </a:p>
        </p:txBody>
      </p:sp>
      <p:pic>
        <p:nvPicPr>
          <p:cNvPr id="32778" name="Picture 10">
            <a:extLst>
              <a:ext uri="{FF2B5EF4-FFF2-40B4-BE49-F238E27FC236}">
                <a16:creationId xmlns:a16="http://schemas.microsoft.com/office/drawing/2014/main" id="{7B27BA25-BF42-48CE-B74D-2C07AA198A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600200"/>
            <a:ext cx="2438400"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9" name="Text Box 11">
            <a:extLst>
              <a:ext uri="{FF2B5EF4-FFF2-40B4-BE49-F238E27FC236}">
                <a16:creationId xmlns:a16="http://schemas.microsoft.com/office/drawing/2014/main" id="{FDDB6902-C360-41F1-A21A-AE5F747440DA}"/>
              </a:ext>
            </a:extLst>
          </p:cNvPr>
          <p:cNvSpPr txBox="1">
            <a:spLocks noChangeArrowheads="1"/>
          </p:cNvSpPr>
          <p:nvPr/>
        </p:nvSpPr>
        <p:spPr bwMode="auto">
          <a:xfrm>
            <a:off x="6553200" y="3409950"/>
            <a:ext cx="2590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r>
              <a:rPr lang="it-IT" altLang="it-IT">
                <a:latin typeface="Calibri" panose="020F0502020204030204" pitchFamily="34" charset="0"/>
              </a:rPr>
              <a:t>HYPERTROPHIC CARDIOMYOPATHY</a:t>
            </a:r>
          </a:p>
        </p:txBody>
      </p:sp>
      <p:pic>
        <p:nvPicPr>
          <p:cNvPr id="32780" name="Picture 12">
            <a:extLst>
              <a:ext uri="{FF2B5EF4-FFF2-40B4-BE49-F238E27FC236}">
                <a16:creationId xmlns:a16="http://schemas.microsoft.com/office/drawing/2014/main" id="{B693999C-9666-4358-9B6C-6266E45B9E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400550"/>
            <a:ext cx="20320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1" name="Text Box 13">
            <a:extLst>
              <a:ext uri="{FF2B5EF4-FFF2-40B4-BE49-F238E27FC236}">
                <a16:creationId xmlns:a16="http://schemas.microsoft.com/office/drawing/2014/main" id="{48F72735-9E0A-4CB2-81CB-A9ADEF0F34DF}"/>
              </a:ext>
            </a:extLst>
          </p:cNvPr>
          <p:cNvSpPr txBox="1">
            <a:spLocks noChangeArrowheads="1"/>
          </p:cNvSpPr>
          <p:nvPr/>
        </p:nvSpPr>
        <p:spPr bwMode="auto">
          <a:xfrm>
            <a:off x="2895600" y="584835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ISCHEMIC DISEASE</a:t>
            </a:r>
          </a:p>
        </p:txBody>
      </p:sp>
      <p:pic>
        <p:nvPicPr>
          <p:cNvPr id="32782" name="Picture 14">
            <a:extLst>
              <a:ext uri="{FF2B5EF4-FFF2-40B4-BE49-F238E27FC236}">
                <a16:creationId xmlns:a16="http://schemas.microsoft.com/office/drawing/2014/main" id="{F22442B8-3BC4-40B3-A90F-BDF52040CE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76200"/>
            <a:ext cx="172720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3" name="Text Box 15">
            <a:extLst>
              <a:ext uri="{FF2B5EF4-FFF2-40B4-BE49-F238E27FC236}">
                <a16:creationId xmlns:a16="http://schemas.microsoft.com/office/drawing/2014/main" id="{4CFF74A2-642B-432E-888F-47CB9F16521A}"/>
              </a:ext>
            </a:extLst>
          </p:cNvPr>
          <p:cNvSpPr txBox="1">
            <a:spLocks noChangeArrowheads="1"/>
          </p:cNvSpPr>
          <p:nvPr/>
        </p:nvSpPr>
        <p:spPr bwMode="auto">
          <a:xfrm>
            <a:off x="2895600" y="12954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LAA THROMBUS</a:t>
            </a:r>
          </a:p>
        </p:txBody>
      </p:sp>
      <p:pic>
        <p:nvPicPr>
          <p:cNvPr id="32784" name="Picture 16">
            <a:extLst>
              <a:ext uri="{FF2B5EF4-FFF2-40B4-BE49-F238E27FC236}">
                <a16:creationId xmlns:a16="http://schemas.microsoft.com/office/drawing/2014/main" id="{B27F8866-62BA-475C-AD86-F92A947765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200" y="2743200"/>
            <a:ext cx="2006600" cy="150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5" name="Text Box 17">
            <a:extLst>
              <a:ext uri="{FF2B5EF4-FFF2-40B4-BE49-F238E27FC236}">
                <a16:creationId xmlns:a16="http://schemas.microsoft.com/office/drawing/2014/main" id="{2A9B89B8-9256-40CE-87AC-DE8BB6E781DE}"/>
              </a:ext>
            </a:extLst>
          </p:cNvPr>
          <p:cNvSpPr txBox="1">
            <a:spLocks noChangeArrowheads="1"/>
          </p:cNvSpPr>
          <p:nvPr/>
        </p:nvSpPr>
        <p:spPr bwMode="auto">
          <a:xfrm>
            <a:off x="152400" y="41910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VALVE PROTHESES</a:t>
            </a:r>
          </a:p>
        </p:txBody>
      </p:sp>
      <p:pic>
        <p:nvPicPr>
          <p:cNvPr id="32786" name="Picture 18">
            <a:extLst>
              <a:ext uri="{FF2B5EF4-FFF2-40B4-BE49-F238E27FC236}">
                <a16:creationId xmlns:a16="http://schemas.microsoft.com/office/drawing/2014/main" id="{967DFB90-114E-4AEF-ACD7-7987C76BD0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514600"/>
            <a:ext cx="22098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7" name="Text Box 19">
            <a:extLst>
              <a:ext uri="{FF2B5EF4-FFF2-40B4-BE49-F238E27FC236}">
                <a16:creationId xmlns:a16="http://schemas.microsoft.com/office/drawing/2014/main" id="{9080F6D7-DE17-484F-9F9D-B3F05D7337C6}"/>
              </a:ext>
            </a:extLst>
          </p:cNvPr>
          <p:cNvSpPr txBox="1">
            <a:spLocks noChangeArrowheads="1"/>
          </p:cNvSpPr>
          <p:nvPr/>
        </p:nvSpPr>
        <p:spPr bwMode="auto">
          <a:xfrm>
            <a:off x="2286000" y="3962400"/>
            <a:ext cx="220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DIASTOLIC HF</a:t>
            </a:r>
          </a:p>
        </p:txBody>
      </p:sp>
      <p:pic>
        <p:nvPicPr>
          <p:cNvPr id="32788" name="Picture 20">
            <a:extLst>
              <a:ext uri="{FF2B5EF4-FFF2-40B4-BE49-F238E27FC236}">
                <a16:creationId xmlns:a16="http://schemas.microsoft.com/office/drawing/2014/main" id="{620F0CCA-E4AC-4D38-93E8-2ABEE961C2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3962400"/>
            <a:ext cx="1381125" cy="142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9" name="Text Box 21">
            <a:extLst>
              <a:ext uri="{FF2B5EF4-FFF2-40B4-BE49-F238E27FC236}">
                <a16:creationId xmlns:a16="http://schemas.microsoft.com/office/drawing/2014/main" id="{5FD784D7-8B81-465C-B858-1774193B0E48}"/>
              </a:ext>
            </a:extLst>
          </p:cNvPr>
          <p:cNvSpPr txBox="1">
            <a:spLocks noChangeArrowheads="1"/>
          </p:cNvSpPr>
          <p:nvPr/>
        </p:nvSpPr>
        <p:spPr bwMode="auto">
          <a:xfrm>
            <a:off x="6248400" y="432435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ATRIAL DEFECT</a:t>
            </a:r>
          </a:p>
        </p:txBody>
      </p:sp>
    </p:spTree>
  </p:cSld>
  <p:clrMapOvr>
    <a:masterClrMapping/>
  </p:clrMapOvr>
  <p:transition/>
  <p:timing>
    <p:tnLst>
      <p:par>
        <p:cTn id="1" dur="indefinite" restart="never" fill="hold" nodeType="tmRoot">
          <p:childTnLst>
            <p:par>
              <p:cTn id="2" fill="hold" nodeType="interactiveSeq">
                <p:stCondLst>
                  <p:cond delay="0">
                    <p:tgtEl>
                      <p:spTgt spid="32771"/>
                    </p:tgtEl>
                  </p:cond>
                </p:stCondLst>
                <p:childTnLst>
                  <p:par>
                    <p:cTn id="3" fill="hold">
                      <p:childTnLst>
                        <p:par>
                          <p:cTn id="4" fill="hold">
                            <p:stCondLst>
                              <p:cond delay="0"/>
                            </p:stCondLst>
                            <p:childTnLst>
                              <p:par>
                                <p:cTn id="5" presetID="2" presetClass="mediacall" fill="hold" nodeType="clickEffect">
                                  <p:stCondLst>
                                    <p:cond delay="0"/>
                                  </p:stCondLst>
                                  <p:childTnLst>
                                    <p:anim calcmode="lin" valueType="str">
                                      <p:cBhvr additive="repl">
                                        <p:cTn id="6" dur="25551912" fill="hold"/>
                                        <p:tgtEl>
                                          <p:sldTgt/>
                                        </p:tgtEl>
                                      </p:cBhvr>
                                    </p:anim>
                                  </p:childTnLst>
                                </p:cTn>
                              </p:par>
                            </p:childTnLst>
                          </p:cTn>
                        </p:par>
                      </p:childTnLst>
                    </p:cTn>
                  </p:par>
                </p:childTnLst>
              </p:cTn>
            </p:par>
            <p:par>
              <p:cTn id="7" fill="hold" nodeType="interactiveSeq">
                <p:stCondLst>
                  <p:cond delay="0">
                    <p:tgtEl>
                      <p:spTgt spid="32774"/>
                    </p:tgtEl>
                  </p:cond>
                </p:stCondLst>
                <p:childTnLst>
                  <p:par>
                    <p:cTn id="8" fill="hold">
                      <p:childTnLst>
                        <p:par>
                          <p:cTn id="9" fill="hold">
                            <p:stCondLst>
                              <p:cond delay="0"/>
                            </p:stCondLst>
                            <p:childTnLst>
                              <p:par>
                                <p:cTn id="10" presetID="2" presetClass="mediacall" fill="hold" nodeType="clickEffect">
                                  <p:stCondLst>
                                    <p:cond delay="0"/>
                                  </p:stCondLst>
                                  <p:childTnLst>
                                    <p:anim calcmode="lin" valueType="str">
                                      <p:cBhvr additive="repl">
                                        <p:cTn id="11" dur="25551912" fill="hold"/>
                                        <p:tgtEl>
                                          <p:sldTgt/>
                                        </p:tgtEl>
                                      </p:cBhvr>
                                    </p:anim>
                                  </p:childTnLst>
                                </p:cTn>
                              </p:par>
                            </p:childTnLst>
                          </p:cTn>
                        </p:par>
                      </p:childTnLst>
                    </p:cTn>
                  </p:par>
                </p:childTnLst>
              </p:cTn>
            </p:par>
            <p:par>
              <p:cTn id="12" fill="hold" nodeType="interactiveSeq">
                <p:stCondLst>
                  <p:cond delay="0">
                    <p:tgtEl>
                      <p:spTgt spid="32776"/>
                    </p:tgtEl>
                  </p:cond>
                </p:stCondLst>
                <p:childTnLst>
                  <p:par>
                    <p:cTn id="13" fill="hold">
                      <p:childTnLst>
                        <p:par>
                          <p:cTn id="14" fill="hold">
                            <p:stCondLst>
                              <p:cond delay="0"/>
                            </p:stCondLst>
                            <p:childTnLst>
                              <p:par>
                                <p:cTn id="15" presetID="2" presetClass="mediacall" fill="hold" nodeType="clickEffect">
                                  <p:stCondLst>
                                    <p:cond delay="0"/>
                                  </p:stCondLst>
                                  <p:childTnLst>
                                    <p:anim calcmode="lin" valueType="str">
                                      <p:cBhvr additive="repl">
                                        <p:cTn id="16" dur="25551912" fill="hold"/>
                                        <p:tgtEl>
                                          <p:sldTgt/>
                                        </p:tgtEl>
                                      </p:cBhvr>
                                    </p:anim>
                                  </p:childTnLst>
                                </p:cTn>
                              </p:par>
                            </p:childTnLst>
                          </p:cTn>
                        </p:par>
                      </p:childTnLst>
                    </p:cTn>
                  </p:par>
                </p:childTnLst>
              </p:cTn>
            </p:par>
            <p:par>
              <p:cTn id="17" fill="hold" nodeType="interactiveSeq">
                <p:stCondLst>
                  <p:cond delay="0">
                    <p:tgtEl>
                      <p:spTgt spid="32778"/>
                    </p:tgtEl>
                  </p:cond>
                </p:stCondLst>
                <p:childTnLst>
                  <p:par>
                    <p:cTn id="18" fill="hold">
                      <p:childTnLst>
                        <p:par>
                          <p:cTn id="19" fill="hold">
                            <p:stCondLst>
                              <p:cond delay="0"/>
                            </p:stCondLst>
                            <p:childTnLst>
                              <p:par>
                                <p:cTn id="20" presetID="2" presetClass="mediacall" fill="hold" nodeType="clickEffect">
                                  <p:stCondLst>
                                    <p:cond delay="0"/>
                                  </p:stCondLst>
                                  <p:childTnLst>
                                    <p:anim calcmode="lin" valueType="str">
                                      <p:cBhvr additive="repl">
                                        <p:cTn id="21" dur="25551912" fill="hold"/>
                                        <p:tgtEl>
                                          <p:sldTgt/>
                                        </p:tgtEl>
                                      </p:cBhvr>
                                    </p:anim>
                                  </p:childTnLst>
                                </p:cTn>
                              </p:par>
                            </p:childTnLst>
                          </p:cTn>
                        </p:par>
                      </p:childTnLst>
                    </p:cTn>
                  </p:par>
                </p:childTnLst>
              </p:cTn>
            </p:par>
            <p:par>
              <p:cTn id="22" fill="hold" nodeType="interactiveSeq">
                <p:stCondLst>
                  <p:cond delay="0">
                    <p:tgtEl>
                      <p:spTgt spid="32780"/>
                    </p:tgtEl>
                  </p:cond>
                </p:stCondLst>
                <p:childTnLst>
                  <p:par>
                    <p:cTn id="23" fill="hold">
                      <p:childTnLst>
                        <p:par>
                          <p:cTn id="24" fill="hold">
                            <p:stCondLst>
                              <p:cond delay="0"/>
                            </p:stCondLst>
                            <p:childTnLst>
                              <p:par>
                                <p:cTn id="25" presetID="2" presetClass="mediacall" fill="hold" nodeType="clickEffect">
                                  <p:stCondLst>
                                    <p:cond delay="0"/>
                                  </p:stCondLst>
                                  <p:childTnLst>
                                    <p:anim calcmode="lin" valueType="str">
                                      <p:cBhvr additive="repl">
                                        <p:cTn id="26" dur="25551912" fill="hold"/>
                                        <p:tgtEl>
                                          <p:sldTgt/>
                                        </p:tgtEl>
                                      </p:cBhvr>
                                    </p:anim>
                                  </p:childTnLst>
                                </p:cTn>
                              </p:par>
                            </p:childTnLst>
                          </p:cTn>
                        </p:par>
                      </p:childTnLst>
                    </p:cTn>
                  </p:par>
                </p:childTnLst>
              </p:cTn>
            </p:par>
            <p:par>
              <p:cTn id="27" fill="hold" nodeType="interactiveSeq">
                <p:stCondLst>
                  <p:cond delay="0">
                    <p:tgtEl>
                      <p:spTgt spid="32782"/>
                    </p:tgtEl>
                  </p:cond>
                </p:stCondLst>
                <p:childTnLst>
                  <p:par>
                    <p:cTn id="28" fill="hold">
                      <p:childTnLst>
                        <p:par>
                          <p:cTn id="29" fill="hold">
                            <p:stCondLst>
                              <p:cond delay="0"/>
                            </p:stCondLst>
                            <p:childTnLst>
                              <p:par>
                                <p:cTn id="30" presetID="2" presetClass="mediacall" fill="hold" nodeType="clickEffect">
                                  <p:stCondLst>
                                    <p:cond delay="0"/>
                                  </p:stCondLst>
                                  <p:childTnLst>
                                    <p:anim calcmode="lin" valueType="str">
                                      <p:cBhvr additive="repl">
                                        <p:cTn id="31" dur="25551912" fill="hold"/>
                                        <p:tgtEl>
                                          <p:sldTgt/>
                                        </p:tgtEl>
                                      </p:cBhvr>
                                    </p:anim>
                                  </p:childTnLst>
                                </p:cTn>
                              </p:par>
                            </p:childTnLst>
                          </p:cTn>
                        </p:par>
                      </p:childTnLst>
                    </p:cTn>
                  </p:par>
                </p:childTnLst>
              </p:cTn>
            </p:par>
            <p:par>
              <p:cTn id="32" fill="hold" nodeType="interactiveSeq">
                <p:stCondLst>
                  <p:cond delay="0">
                    <p:tgtEl>
                      <p:spTgt spid="32784"/>
                    </p:tgtEl>
                  </p:cond>
                </p:stCondLst>
                <p:childTnLst>
                  <p:par>
                    <p:cTn id="33" fill="hold">
                      <p:childTnLst>
                        <p:par>
                          <p:cTn id="34" fill="hold">
                            <p:stCondLst>
                              <p:cond delay="0"/>
                            </p:stCondLst>
                            <p:childTnLst>
                              <p:par>
                                <p:cTn id="35" presetID="2" presetClass="mediacall" fill="hold" nodeType="clickEffect">
                                  <p:stCondLst>
                                    <p:cond delay="0"/>
                                  </p:stCondLst>
                                  <p:childTnLst>
                                    <p:anim calcmode="lin" valueType="str">
                                      <p:cBhvr additive="repl">
                                        <p:cTn id="36" dur="25551912" fill="hold"/>
                                        <p:tgtEl>
                                          <p:sldTgt/>
                                        </p:tgtEl>
                                      </p:cBhvr>
                                    </p:anim>
                                  </p:childTnLst>
                                </p:cTn>
                              </p:par>
                            </p:childTnLst>
                          </p:cTn>
                        </p:par>
                      </p:childTnLst>
                    </p:cTn>
                  </p:par>
                </p:childTnLst>
              </p:cTn>
            </p:par>
            <p:par>
              <p:cTn id="37" fill="hold" nodeType="interactiveSeq">
                <p:stCondLst>
                  <p:cond delay="0">
                    <p:tgtEl>
                      <p:spTgt spid="32786"/>
                    </p:tgtEl>
                  </p:cond>
                </p:stCondLst>
                <p:childTnLst>
                  <p:par>
                    <p:cTn id="38" fill="hold">
                      <p:childTnLst>
                        <p:par>
                          <p:cTn id="39" fill="hold">
                            <p:stCondLst>
                              <p:cond delay="0"/>
                            </p:stCondLst>
                            <p:childTnLst>
                              <p:par>
                                <p:cTn id="40" presetID="2" presetClass="mediacall" fill="hold" nodeType="clickEffect">
                                  <p:stCondLst>
                                    <p:cond delay="0"/>
                                  </p:stCondLst>
                                  <p:childTnLst>
                                    <p:anim calcmode="lin" valueType="str">
                                      <p:cBhvr additive="repl">
                                        <p:cTn id="41" dur="25551912" fill="hold"/>
                                        <p:tgtEl>
                                          <p:sldTgt/>
                                        </p:tgtEl>
                                      </p:cBhvr>
                                    </p:anim>
                                  </p:childTnLst>
                                </p:cTn>
                              </p:par>
                            </p:childTnLst>
                          </p:cTn>
                        </p:par>
                      </p:childTnLst>
                    </p:cTn>
                  </p:par>
                </p:childTnLst>
              </p:cTn>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72B2CE45-A6F9-4A18-90F7-D46C50EAF58A}"/>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DIABETES MELLITUS</a:t>
            </a:r>
          </a:p>
        </p:txBody>
      </p:sp>
      <p:sp>
        <p:nvSpPr>
          <p:cNvPr id="33794" name="Text Box 2">
            <a:extLst>
              <a:ext uri="{FF2B5EF4-FFF2-40B4-BE49-F238E27FC236}">
                <a16:creationId xmlns:a16="http://schemas.microsoft.com/office/drawing/2014/main" id="{80256821-2289-4F50-AB4D-6F911D4F4D87}"/>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3795" name="Picture 3">
            <a:extLst>
              <a:ext uri="{FF2B5EF4-FFF2-40B4-BE49-F238E27FC236}">
                <a16:creationId xmlns:a16="http://schemas.microsoft.com/office/drawing/2014/main" id="{85C160A7-1227-4773-A687-EA25350AF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0"/>
            <a:ext cx="3046413" cy="1042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B2515F3D-2E6A-4B07-B31B-D2604F93AB51}"/>
              </a:ext>
            </a:extLst>
          </p:cNvPr>
          <p:cNvSpPr txBox="1">
            <a:spLocks noChangeArrowheads="1"/>
          </p:cNvSpPr>
          <p:nvPr/>
        </p:nvSpPr>
        <p:spPr bwMode="auto">
          <a:xfrm>
            <a:off x="457200" y="3714750"/>
            <a:ext cx="8686800" cy="288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CAD</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systolic and diastolic HF</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microvascular dysfucntion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p:txBody>
      </p:sp>
      <p:pic>
        <p:nvPicPr>
          <p:cNvPr id="33797" name="Picture 5">
            <a:extLst>
              <a:ext uri="{FF2B5EF4-FFF2-40B4-BE49-F238E27FC236}">
                <a16:creationId xmlns:a16="http://schemas.microsoft.com/office/drawing/2014/main" id="{55ECDD32-AA5E-4ACB-8C29-56677792B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571750"/>
            <a:ext cx="1500187" cy="1500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Rectangle 6">
            <a:extLst>
              <a:ext uri="{FF2B5EF4-FFF2-40B4-BE49-F238E27FC236}">
                <a16:creationId xmlns:a16="http://schemas.microsoft.com/office/drawing/2014/main" id="{5260B636-FEF8-493B-9192-B6956E6D0E8D}"/>
              </a:ext>
            </a:extLst>
          </p:cNvPr>
          <p:cNvSpPr>
            <a:spLocks noChangeArrowheads="1"/>
          </p:cNvSpPr>
          <p:nvPr/>
        </p:nvSpPr>
        <p:spPr bwMode="auto">
          <a:xfrm>
            <a:off x="7451725" y="6448425"/>
            <a:ext cx="1527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1600">
                <a:latin typeface="Calibri" panose="020F0502020204030204" pitchFamily="34" charset="0"/>
              </a:rPr>
              <a:t>Circulation 2007</a:t>
            </a:r>
          </a:p>
        </p:txBody>
      </p:sp>
      <p:pic>
        <p:nvPicPr>
          <p:cNvPr id="33799" name="Picture 7">
            <a:extLst>
              <a:ext uri="{FF2B5EF4-FFF2-40B4-BE49-F238E27FC236}">
                <a16:creationId xmlns:a16="http://schemas.microsoft.com/office/drawing/2014/main" id="{C32E3E5D-C591-412D-A8C5-B84281E8AE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1463675"/>
            <a:ext cx="5500687" cy="253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0" name="Oval 8">
            <a:extLst>
              <a:ext uri="{FF2B5EF4-FFF2-40B4-BE49-F238E27FC236}">
                <a16:creationId xmlns:a16="http://schemas.microsoft.com/office/drawing/2014/main" id="{C9310D9C-C6CE-4F72-BF06-667FD4BDD756}"/>
              </a:ext>
            </a:extLst>
          </p:cNvPr>
          <p:cNvSpPr>
            <a:spLocks noChangeArrowheads="1"/>
          </p:cNvSpPr>
          <p:nvPr/>
        </p:nvSpPr>
        <p:spPr bwMode="auto">
          <a:xfrm>
            <a:off x="3071813" y="3286125"/>
            <a:ext cx="2928937" cy="285750"/>
          </a:xfrm>
          <a:prstGeom prst="ellipse">
            <a:avLst/>
          </a:prstGeom>
          <a:solidFill>
            <a:srgbClr val="FF0000">
              <a:alpha val="46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6217407F-A4DC-45E4-A295-3598D59C6289}"/>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AGE</a:t>
            </a:r>
          </a:p>
        </p:txBody>
      </p:sp>
      <p:sp>
        <p:nvSpPr>
          <p:cNvPr id="34818" name="Text Box 2">
            <a:extLst>
              <a:ext uri="{FF2B5EF4-FFF2-40B4-BE49-F238E27FC236}">
                <a16:creationId xmlns:a16="http://schemas.microsoft.com/office/drawing/2014/main" id="{C706AC27-7FE1-4467-ACC6-1616A4813D25}"/>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4819" name="Picture 3">
            <a:extLst>
              <a:ext uri="{FF2B5EF4-FFF2-40B4-BE49-F238E27FC236}">
                <a16:creationId xmlns:a16="http://schemas.microsoft.com/office/drawing/2014/main" id="{5CC92429-6D24-4C93-84CD-EE627725D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253" b="-69115"/>
          <a:stretch>
            <a:fillRect/>
          </a:stretch>
        </p:blipFill>
        <p:spPr bwMode="auto">
          <a:xfrm>
            <a:off x="0" y="2971800"/>
            <a:ext cx="4632325" cy="1752600"/>
          </a:xfrm>
          <a:prstGeom prst="rect">
            <a:avLst/>
          </a:prstGeom>
          <a:noFill/>
          <a:ln>
            <a:noFill/>
          </a:ln>
          <a:effectLst/>
          <a:extLst>
            <a:ext uri="{909E8E84-426E-40DD-AFC4-6F175D3DCCD1}">
              <a14:hiddenFill xmlns:a14="http://schemas.microsoft.com/office/drawing/2010/main">
                <a:blipFill dpi="0" rotWithShape="0">
                  <a:blip/>
                  <a:srcRect r="7253" b="-6911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a:extLst>
              <a:ext uri="{FF2B5EF4-FFF2-40B4-BE49-F238E27FC236}">
                <a16:creationId xmlns:a16="http://schemas.microsoft.com/office/drawing/2014/main" id="{EE889386-E58B-42AE-B511-9E81C250C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1219200"/>
            <a:ext cx="5273675" cy="2613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5">
            <a:extLst>
              <a:ext uri="{FF2B5EF4-FFF2-40B4-BE49-F238E27FC236}">
                <a16:creationId xmlns:a16="http://schemas.microsoft.com/office/drawing/2014/main" id="{1191E553-24FB-4253-957A-9D06CC1E2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2908300" cy="199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6">
            <a:extLst>
              <a:ext uri="{FF2B5EF4-FFF2-40B4-BE49-F238E27FC236}">
                <a16:creationId xmlns:a16="http://schemas.microsoft.com/office/drawing/2014/main" id="{BC559A76-D713-422D-BB16-B471AE61CD95}"/>
              </a:ext>
            </a:extLst>
          </p:cNvPr>
          <p:cNvSpPr txBox="1">
            <a:spLocks noChangeArrowheads="1"/>
          </p:cNvSpPr>
          <p:nvPr/>
        </p:nvSpPr>
        <p:spPr bwMode="auto">
          <a:xfrm>
            <a:off x="152400" y="3962400"/>
            <a:ext cx="8686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programmed cellular apoptosis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oxidative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Comorbidities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A7ACDE66-B056-4201-A9D9-33BC6D03B652}"/>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CAD/CMD/SYSTOLIC HF</a:t>
            </a:r>
          </a:p>
        </p:txBody>
      </p:sp>
      <p:sp>
        <p:nvSpPr>
          <p:cNvPr id="35842" name="Text Box 2">
            <a:extLst>
              <a:ext uri="{FF2B5EF4-FFF2-40B4-BE49-F238E27FC236}">
                <a16:creationId xmlns:a16="http://schemas.microsoft.com/office/drawing/2014/main" id="{D1EA3975-862A-4D04-B64D-93A6E85407E5}"/>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5843" name="Picture 3">
            <a:extLst>
              <a:ext uri="{FF2B5EF4-FFF2-40B4-BE49-F238E27FC236}">
                <a16:creationId xmlns:a16="http://schemas.microsoft.com/office/drawing/2014/main" id="{5F49754D-72C7-43AC-B2F9-DAD74BDB2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1447800"/>
            <a:ext cx="4906962"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a:extLst>
              <a:ext uri="{FF2B5EF4-FFF2-40B4-BE49-F238E27FC236}">
                <a16:creationId xmlns:a16="http://schemas.microsoft.com/office/drawing/2014/main" id="{8756EE2A-FCE9-4127-AA00-89BF310C433C}"/>
              </a:ext>
            </a:extLst>
          </p:cNvPr>
          <p:cNvSpPr txBox="1">
            <a:spLocks noChangeArrowheads="1"/>
          </p:cNvSpPr>
          <p:nvPr/>
        </p:nvSpPr>
        <p:spPr bwMode="auto">
          <a:xfrm>
            <a:off x="152400" y="3962400"/>
            <a:ext cx="8839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increased atrial wall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inflammatory damage to the LA</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Associated MR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0961F3B2-A23B-4C86-BACF-C36A5718CFE5}"/>
              </a:ext>
            </a:extLst>
          </p:cNvPr>
          <p:cNvSpPr txBox="1">
            <a:spLocks noChangeArrowheads="1"/>
          </p:cNvSpPr>
          <p:nvPr/>
        </p:nvSpPr>
        <p:spPr bwMode="auto">
          <a:xfrm>
            <a:off x="571500" y="2471738"/>
            <a:ext cx="80010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This is a huge topic...</a:t>
            </a:r>
          </a:p>
          <a:p>
            <a:pPr algn="ctr">
              <a:buClrTx/>
              <a:buFontTx/>
              <a:buNone/>
            </a:pPr>
            <a:endParaRPr lang="it-IT" altLang="it-IT" sz="4500" b="1">
              <a:effectLst>
                <a:outerShdw blurRad="38100" dist="38100" dir="2700000" algn="tl">
                  <a:srgbClr val="C0C0C0"/>
                </a:outerShdw>
              </a:effectLst>
              <a:latin typeface="Calibri" panose="020F0502020204030204" pitchFamily="34" charset="0"/>
            </a:endParaRPr>
          </a:p>
          <a:p>
            <a:pPr algn="ctr">
              <a:buClrTx/>
              <a:buFontTx/>
              <a:buNone/>
            </a:pPr>
            <a:r>
              <a:rPr lang="it-IT" altLang="it-IT" sz="4500" b="1">
                <a:effectLst>
                  <a:outerShdw blurRad="38100" dist="38100" dir="2700000" algn="tl">
                    <a:srgbClr val="C0C0C0"/>
                  </a:outerShdw>
                </a:effectLst>
                <a:latin typeface="Calibri" panose="020F0502020204030204" pitchFamily="34" charset="0"/>
              </a:rPr>
              <a:t>But the key could be to find a MARKER: </a:t>
            </a:r>
          </a:p>
          <a:p>
            <a:pPr algn="ctr">
              <a:buClrTx/>
              <a:buFontTx/>
              <a:buNone/>
            </a:pPr>
            <a:r>
              <a:rPr lang="it-IT" altLang="it-IT" sz="4500" b="1">
                <a:effectLst>
                  <a:outerShdw blurRad="38100" dist="38100" dir="2700000" algn="tl">
                    <a:srgbClr val="C0C0C0"/>
                  </a:outerShdw>
                </a:effectLst>
                <a:latin typeface="Calibri" panose="020F0502020204030204" pitchFamily="34" charset="0"/>
              </a:rPr>
              <a:t>how can i decide to do AF ablation? How can i predict the succes of procedure?</a:t>
            </a:r>
          </a:p>
          <a:p>
            <a:pPr algn="ctr">
              <a:buClrTx/>
              <a:buFontTx/>
              <a:buNone/>
            </a:pPr>
            <a:endParaRPr lang="it-IT" altLang="it-IT" sz="4500" b="1">
              <a:effectLst>
                <a:outerShdw blurRad="38100" dist="38100" dir="2700000" algn="tl">
                  <a:srgbClr val="C0C0C0"/>
                </a:outerShdw>
              </a:effectLst>
              <a:latin typeface="Calibri" panose="020F0502020204030204"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89ED9C0D-F8CA-4FED-8EE7-62E557DBDE53}"/>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DIASTOLIC HEART FAILURE</a:t>
            </a:r>
          </a:p>
        </p:txBody>
      </p:sp>
      <p:sp>
        <p:nvSpPr>
          <p:cNvPr id="36866" name="Text Box 2">
            <a:extLst>
              <a:ext uri="{FF2B5EF4-FFF2-40B4-BE49-F238E27FC236}">
                <a16:creationId xmlns:a16="http://schemas.microsoft.com/office/drawing/2014/main" id="{F3900AE5-7D57-40FB-BC87-1D966E39E2B6}"/>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6867" name="Picture 3">
            <a:extLst>
              <a:ext uri="{FF2B5EF4-FFF2-40B4-BE49-F238E27FC236}">
                <a16:creationId xmlns:a16="http://schemas.microsoft.com/office/drawing/2014/main" id="{0B7489C6-FE69-44A8-B2B7-91FBF13F0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1219200"/>
            <a:ext cx="5521325" cy="345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4">
            <a:extLst>
              <a:ext uri="{FF2B5EF4-FFF2-40B4-BE49-F238E27FC236}">
                <a16:creationId xmlns:a16="http://schemas.microsoft.com/office/drawing/2014/main" id="{FE5F45F1-3DB5-4105-8071-82A48F8B8181}"/>
              </a:ext>
            </a:extLst>
          </p:cNvPr>
          <p:cNvSpPr txBox="1">
            <a:spLocks noChangeArrowheads="1"/>
          </p:cNvSpPr>
          <p:nvPr/>
        </p:nvSpPr>
        <p:spPr bwMode="auto">
          <a:xfrm>
            <a:off x="152400" y="4114800"/>
            <a:ext cx="8839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increased atrial wall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ANP accumulation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Associated LA fiber dysfunction (HCM)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7C1B8C26-ADC1-447D-A216-2329C4DA681F}"/>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 MR (NOT FUNCTIONAL)</a:t>
            </a:r>
          </a:p>
        </p:txBody>
      </p:sp>
      <p:sp>
        <p:nvSpPr>
          <p:cNvPr id="37890" name="Text Box 2">
            <a:extLst>
              <a:ext uri="{FF2B5EF4-FFF2-40B4-BE49-F238E27FC236}">
                <a16:creationId xmlns:a16="http://schemas.microsoft.com/office/drawing/2014/main" id="{D2CB51DD-0051-415E-9267-D28E23B339C0}"/>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7891" name="Picture 3">
            <a:extLst>
              <a:ext uri="{FF2B5EF4-FFF2-40B4-BE49-F238E27FC236}">
                <a16:creationId xmlns:a16="http://schemas.microsoft.com/office/drawing/2014/main" id="{3C1CB535-087B-47E8-A818-BB59E1A9B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71600"/>
            <a:ext cx="45720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4">
            <a:extLst>
              <a:ext uri="{FF2B5EF4-FFF2-40B4-BE49-F238E27FC236}">
                <a16:creationId xmlns:a16="http://schemas.microsoft.com/office/drawing/2014/main" id="{1357CBAC-F412-4197-B601-3A282686A0C3}"/>
              </a:ext>
            </a:extLst>
          </p:cNvPr>
          <p:cNvSpPr txBox="1">
            <a:spLocks noChangeArrowheads="1"/>
          </p:cNvSpPr>
          <p:nvPr/>
        </p:nvSpPr>
        <p:spPr bwMode="auto">
          <a:xfrm>
            <a:off x="152400" y="4071938"/>
            <a:ext cx="8839200" cy="278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increased atrial wall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ANP accumulation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i="1">
                <a:latin typeface="Calibri" panose="020F0502020204030204" pitchFamily="34" charset="0"/>
              </a:rPr>
              <a:t>++++ MR require surgery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074091D7-574F-4C02-B371-944441B2A044}"/>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WHY ARE THEY IMPORTANT?</a:t>
            </a:r>
          </a:p>
        </p:txBody>
      </p:sp>
      <p:sp>
        <p:nvSpPr>
          <p:cNvPr id="38914" name="Text Box 2">
            <a:extLst>
              <a:ext uri="{FF2B5EF4-FFF2-40B4-BE49-F238E27FC236}">
                <a16:creationId xmlns:a16="http://schemas.microsoft.com/office/drawing/2014/main" id="{06426B24-C5E5-43D7-B54B-54130F5464E0}"/>
              </a:ext>
            </a:extLst>
          </p:cNvPr>
          <p:cNvSpPr txBox="1">
            <a:spLocks noChangeArrowheads="1"/>
          </p:cNvSpPr>
          <p:nvPr/>
        </p:nvSpPr>
        <p:spPr bwMode="auto">
          <a:xfrm>
            <a:off x="228600" y="1371600"/>
            <a:ext cx="8610600" cy="486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402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marL="13716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200">
              <a:latin typeface="Calibri" panose="020F0502020204030204" pitchFamily="34" charset="0"/>
            </a:endParaRPr>
          </a:p>
          <a:p>
            <a:pPr lvl="1">
              <a:spcAft>
                <a:spcPts val="1000"/>
              </a:spcAft>
              <a:buClrTx/>
              <a:buFontTx/>
              <a:buNone/>
            </a:pPr>
            <a:r>
              <a:rPr lang="it-IT" altLang="it-IT" sz="3900">
                <a:latin typeface="Calibri" panose="020F0502020204030204" pitchFamily="34" charset="0"/>
              </a:rPr>
              <a:t>All these comorbidites may lead to DISEASE PROGRESSION</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Left atrial muscle streching </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Oversynthesis of ANP leading tissue deposit</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Extensive cellular loss</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Extensive fibrosis</a:t>
            </a:r>
          </a:p>
          <a:p>
            <a:pPr lvl="1">
              <a:spcAft>
                <a:spcPts val="1000"/>
              </a:spcAft>
              <a:buClrTx/>
              <a:buFontTx/>
              <a:buNone/>
            </a:pPr>
            <a:endParaRPr lang="it-IT" altLang="it-IT" sz="3100">
              <a:solidFill>
                <a:srgbClr val="FF000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05E9093F-9575-43ED-9BBD-BE747841F458}"/>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Suggestion for 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 </a:t>
            </a:r>
          </a:p>
        </p:txBody>
      </p:sp>
      <p:sp>
        <p:nvSpPr>
          <p:cNvPr id="39938" name="Text Box 2">
            <a:extLst>
              <a:ext uri="{FF2B5EF4-FFF2-40B4-BE49-F238E27FC236}">
                <a16:creationId xmlns:a16="http://schemas.microsoft.com/office/drawing/2014/main" id="{0591DEEE-1B7C-4866-8817-37FDE78D827D}"/>
              </a:ext>
            </a:extLst>
          </p:cNvPr>
          <p:cNvSpPr txBox="1">
            <a:spLocks noChangeArrowheads="1"/>
          </p:cNvSpPr>
          <p:nvPr/>
        </p:nvSpPr>
        <p:spPr bwMode="auto">
          <a:xfrm>
            <a:off x="1033463" y="1871663"/>
            <a:ext cx="7754937"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lnSpc>
                <a:spcPct val="90000"/>
              </a:lnSpc>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A few patients </a:t>
            </a:r>
          </a:p>
          <a:p>
            <a:pPr>
              <a:lnSpc>
                <a:spcPct val="90000"/>
              </a:lnSpc>
              <a:spcAft>
                <a:spcPts val="2000"/>
              </a:spcAft>
              <a:buClrTx/>
              <a:buFontTx/>
              <a:buNone/>
            </a:pPr>
            <a:endParaRPr lang="en-GB" altLang="it-IT" sz="2400">
              <a:latin typeface="Calibri" panose="020F0502020204030204" pitchFamily="34" charset="0"/>
            </a:endParaRPr>
          </a:p>
          <a:p>
            <a:pPr>
              <a:lnSpc>
                <a:spcPct val="90000"/>
              </a:lnSpc>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Endpoints</a:t>
            </a:r>
            <a:r>
              <a:rPr lang="en-GB" altLang="it-IT" sz="2400">
                <a:latin typeface="Calibri" panose="020F0502020204030204" pitchFamily="34" charset="0"/>
              </a:rPr>
              <a:t>:</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Reduction of tachycardiomyopathy</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Improved QoL</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No need for OAT</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No risk for stroke</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No risk for major emorrhagies</a:t>
            </a:r>
          </a:p>
          <a:p>
            <a:pPr lvl="1">
              <a:lnSpc>
                <a:spcPct val="90000"/>
              </a:lnSpc>
              <a:spcAft>
                <a:spcPts val="1000"/>
              </a:spcAft>
              <a:buClrTx/>
              <a:buFontTx/>
              <a:buNone/>
            </a:pPr>
            <a:endParaRPr lang="en-GB" altLang="it-IT" sz="2200" i="1">
              <a:latin typeface="Calibri" panose="020F0502020204030204" pitchFamily="34" charset="0"/>
            </a:endParaRPr>
          </a:p>
        </p:txBody>
      </p:sp>
      <p:sp>
        <p:nvSpPr>
          <p:cNvPr id="39939" name="Text Box 3">
            <a:extLst>
              <a:ext uri="{FF2B5EF4-FFF2-40B4-BE49-F238E27FC236}">
                <a16:creationId xmlns:a16="http://schemas.microsoft.com/office/drawing/2014/main" id="{37AF0F57-25BC-486B-952B-E4B1817EA659}"/>
              </a:ext>
            </a:extLst>
          </p:cNvPr>
          <p:cNvSpPr txBox="1">
            <a:spLocks noChangeArrowheads="1"/>
          </p:cNvSpPr>
          <p:nvPr/>
        </p:nvSpPr>
        <p:spPr bwMode="auto">
          <a:xfrm>
            <a:off x="2519363" y="1079500"/>
            <a:ext cx="4319587"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lnSpc>
                <a:spcPct val="90000"/>
              </a:lnSpc>
              <a:spcAft>
                <a:spcPts val="2000"/>
              </a:spcAft>
              <a:buClrTx/>
              <a:buFontTx/>
              <a:buNone/>
            </a:pPr>
            <a:r>
              <a:rPr lang="en-GB" altLang="it-IT" sz="2400">
                <a:solidFill>
                  <a:srgbClr val="FF0000"/>
                </a:solidFill>
                <a:latin typeface="Calibri" panose="020F0502020204030204" pitchFamily="34" charset="0"/>
              </a:rPr>
              <a:t>(extensive fibrosis at the MRI)</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3F088F22-9902-44D5-A323-57DEC0B6E5E6}"/>
              </a:ext>
            </a:extLst>
          </p:cNvPr>
          <p:cNvSpPr txBox="1">
            <a:spLocks noChangeArrowheads="1"/>
          </p:cNvSpPr>
          <p:nvPr/>
        </p:nvSpPr>
        <p:spPr bwMode="auto">
          <a:xfrm>
            <a:off x="0" y="69850"/>
            <a:ext cx="86868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962" name="Text Box 2">
            <a:extLst>
              <a:ext uri="{FF2B5EF4-FFF2-40B4-BE49-F238E27FC236}">
                <a16:creationId xmlns:a16="http://schemas.microsoft.com/office/drawing/2014/main" id="{60D9CC8E-DED1-4433-AB2C-19946264D89A}"/>
              </a:ext>
            </a:extLst>
          </p:cNvPr>
          <p:cNvSpPr txBox="1">
            <a:spLocks noChangeArrowheads="1"/>
          </p:cNvSpPr>
          <p:nvPr/>
        </p:nvSpPr>
        <p:spPr bwMode="auto">
          <a:xfrm>
            <a:off x="0" y="1023938"/>
            <a:ext cx="91440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AV node ablation</a:t>
            </a:r>
          </a:p>
          <a:p>
            <a:pPr>
              <a:spcAft>
                <a:spcPts val="2000"/>
              </a:spcAft>
              <a:buFont typeface="Wingdings 2" panose="05020102010507070707" pitchFamily="18" charset="2"/>
              <a:buChar char=""/>
            </a:pPr>
            <a:r>
              <a:rPr lang="en-GB" altLang="it-IT" sz="2400">
                <a:latin typeface="Calibri" panose="020F0502020204030204" pitchFamily="34" charset="0"/>
              </a:rPr>
              <a:t>CRT-ICD implant</a:t>
            </a:r>
          </a:p>
          <a:p>
            <a:pPr>
              <a:spcAft>
                <a:spcPts val="2000"/>
              </a:spcAft>
              <a:buFont typeface="Wingdings 2" panose="05020102010507070707" pitchFamily="18" charset="2"/>
              <a:buChar char=""/>
            </a:pPr>
            <a:r>
              <a:rPr lang="en-GB" altLang="it-IT" sz="2400">
                <a:latin typeface="Calibri" panose="020F0502020204030204" pitchFamily="34" charset="0"/>
              </a:rPr>
              <a:t>LAA closure</a:t>
            </a:r>
          </a:p>
          <a:p>
            <a:pPr>
              <a:spcAft>
                <a:spcPts val="2000"/>
              </a:spcAft>
              <a:buFont typeface="Wingdings 2" panose="05020102010507070707" pitchFamily="18" charset="2"/>
              <a:buChar char=""/>
            </a:pPr>
            <a:r>
              <a:rPr lang="en-GB" altLang="it-IT" sz="2400">
                <a:latin typeface="Calibri" panose="020F0502020204030204" pitchFamily="34" charset="0"/>
              </a:rPr>
              <a:t>Percutaneous mitral clip</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pic>
        <p:nvPicPr>
          <p:cNvPr id="40963" name="Picture 3">
            <a:extLst>
              <a:ext uri="{FF2B5EF4-FFF2-40B4-BE49-F238E27FC236}">
                <a16:creationId xmlns:a16="http://schemas.microsoft.com/office/drawing/2014/main" id="{5E07C38A-C5FB-4379-BB78-95E2DD577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238" y="3856038"/>
            <a:ext cx="3165475" cy="242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a:extLst>
              <a:ext uri="{FF2B5EF4-FFF2-40B4-BE49-F238E27FC236}">
                <a16:creationId xmlns:a16="http://schemas.microsoft.com/office/drawing/2014/main" id="{9771A0FB-B306-4FCD-B787-2C1B178AC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816350"/>
            <a:ext cx="2851150" cy="242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5">
            <a:extLst>
              <a:ext uri="{FF2B5EF4-FFF2-40B4-BE49-F238E27FC236}">
                <a16:creationId xmlns:a16="http://schemas.microsoft.com/office/drawing/2014/main" id="{B35E178E-6BF4-47A4-988C-FD7F428EE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784600"/>
            <a:ext cx="2428875" cy="244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6" name="Rectangle 6">
            <a:extLst>
              <a:ext uri="{FF2B5EF4-FFF2-40B4-BE49-F238E27FC236}">
                <a16:creationId xmlns:a16="http://schemas.microsoft.com/office/drawing/2014/main" id="{144DD1A3-1347-4304-8E5E-F61B079CD02E}"/>
              </a:ext>
            </a:extLst>
          </p:cNvPr>
          <p:cNvSpPr>
            <a:spLocks noChangeArrowheads="1"/>
          </p:cNvSpPr>
          <p:nvPr/>
        </p:nvSpPr>
        <p:spPr bwMode="auto">
          <a:xfrm>
            <a:off x="261938" y="6429375"/>
            <a:ext cx="5381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GB" altLang="it-IT">
                <a:latin typeface="Calibri" panose="020F0502020204030204" pitchFamily="34" charset="0"/>
              </a:rPr>
              <a:t>CRT</a:t>
            </a:r>
          </a:p>
        </p:txBody>
      </p:sp>
      <p:sp>
        <p:nvSpPr>
          <p:cNvPr id="40967" name="Rectangle 7">
            <a:extLst>
              <a:ext uri="{FF2B5EF4-FFF2-40B4-BE49-F238E27FC236}">
                <a16:creationId xmlns:a16="http://schemas.microsoft.com/office/drawing/2014/main" id="{3860CE77-AC46-48AE-B08D-69EF6428FC37}"/>
              </a:ext>
            </a:extLst>
          </p:cNvPr>
          <p:cNvSpPr>
            <a:spLocks noChangeArrowheads="1"/>
          </p:cNvSpPr>
          <p:nvPr/>
        </p:nvSpPr>
        <p:spPr bwMode="auto">
          <a:xfrm>
            <a:off x="2865438" y="6429375"/>
            <a:ext cx="1098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GB" altLang="it-IT">
                <a:latin typeface="Calibri" panose="020F0502020204030204" pitchFamily="34" charset="0"/>
              </a:rPr>
              <a:t>LAA PLUG</a:t>
            </a:r>
          </a:p>
        </p:txBody>
      </p:sp>
      <p:sp>
        <p:nvSpPr>
          <p:cNvPr id="40968" name="Rectangle 8">
            <a:extLst>
              <a:ext uri="{FF2B5EF4-FFF2-40B4-BE49-F238E27FC236}">
                <a16:creationId xmlns:a16="http://schemas.microsoft.com/office/drawing/2014/main" id="{B57AC0F3-41EE-4E27-94E9-8A48B0142FDE}"/>
              </a:ext>
            </a:extLst>
          </p:cNvPr>
          <p:cNvSpPr>
            <a:spLocks noChangeArrowheads="1"/>
          </p:cNvSpPr>
          <p:nvPr/>
        </p:nvSpPr>
        <p:spPr bwMode="auto">
          <a:xfrm>
            <a:off x="5980113" y="6429375"/>
            <a:ext cx="9509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GB" altLang="it-IT">
                <a:latin typeface="Calibri" panose="020F0502020204030204" pitchFamily="34" charset="0"/>
              </a:rPr>
              <a:t>MV CLIP</a:t>
            </a:r>
          </a:p>
        </p:txBody>
      </p:sp>
      <p:sp>
        <p:nvSpPr>
          <p:cNvPr id="40969" name="Text Box 9">
            <a:extLst>
              <a:ext uri="{FF2B5EF4-FFF2-40B4-BE49-F238E27FC236}">
                <a16:creationId xmlns:a16="http://schemas.microsoft.com/office/drawing/2014/main" id="{2C728106-8F9C-48C9-9068-E3ACD4236FF5}"/>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Suggestion for 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AB132F23-B393-44DE-8A45-BAC3DDEA9CA7}"/>
              </a:ext>
            </a:extLst>
          </p:cNvPr>
          <p:cNvSpPr txBox="1">
            <a:spLocks noChangeArrowheads="1"/>
          </p:cNvSpPr>
          <p:nvPr/>
        </p:nvSpPr>
        <p:spPr bwMode="auto">
          <a:xfrm>
            <a:off x="457200" y="120650"/>
            <a:ext cx="82296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3600" b="1">
                <a:effectLst>
                  <a:outerShdw blurRad="38100" dist="38100" dir="2700000" algn="tl">
                    <a:srgbClr val="C0C0C0"/>
                  </a:outerShdw>
                </a:effectLst>
                <a:latin typeface="Calibri" panose="020F0502020204030204" pitchFamily="34" charset="0"/>
              </a:rPr>
              <a:t>ANATOMICAL AF: tipical patient </a:t>
            </a:r>
            <a:br>
              <a:rPr lang="it-IT" altLang="it-IT" sz="3600" b="1">
                <a:effectLst>
                  <a:outerShdw blurRad="38100" dist="38100" dir="2700000" algn="tl">
                    <a:srgbClr val="C0C0C0"/>
                  </a:outerShdw>
                </a:effectLst>
                <a:latin typeface="Calibri" panose="020F0502020204030204" pitchFamily="34" charset="0"/>
              </a:rPr>
            </a:br>
            <a:r>
              <a:rPr lang="it-IT" altLang="it-IT" sz="3600" b="1">
                <a:effectLst>
                  <a:outerShdw blurRad="38100" dist="38100" dir="2700000" algn="tl">
                    <a:srgbClr val="C0C0C0"/>
                  </a:outerShdw>
                </a:effectLst>
                <a:latin typeface="Calibri" panose="020F0502020204030204" pitchFamily="34" charset="0"/>
              </a:rPr>
              <a:t>(CRT, AV node ablation &amp; LAA Plug)</a:t>
            </a:r>
          </a:p>
        </p:txBody>
      </p:sp>
      <p:sp>
        <p:nvSpPr>
          <p:cNvPr id="41986" name="Text Box 2">
            <a:extLst>
              <a:ext uri="{FF2B5EF4-FFF2-40B4-BE49-F238E27FC236}">
                <a16:creationId xmlns:a16="http://schemas.microsoft.com/office/drawing/2014/main" id="{7829F0AD-C0F6-4C1A-BCB0-A617339EA970}"/>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&gt; 75 with diabetes </a:t>
            </a:r>
          </a:p>
          <a:p>
            <a:pPr>
              <a:spcAft>
                <a:spcPts val="2000"/>
              </a:spcAft>
              <a:buFont typeface="Wingdings 2" panose="05020102010507070707" pitchFamily="18" charset="2"/>
              <a:buChar char=""/>
            </a:pPr>
            <a:r>
              <a:rPr lang="en-GB" altLang="it-IT" sz="2400">
                <a:latin typeface="Calibri" panose="020F0502020204030204" pitchFamily="34" charset="0"/>
              </a:rPr>
              <a:t>Permanent AF with difficult rate control</a:t>
            </a:r>
          </a:p>
          <a:p>
            <a:pPr>
              <a:spcAft>
                <a:spcPts val="2000"/>
              </a:spcAft>
              <a:buFont typeface="Wingdings 2" panose="05020102010507070707" pitchFamily="18" charset="2"/>
              <a:buChar char=""/>
            </a:pPr>
            <a:r>
              <a:rPr lang="en-GB" altLang="it-IT" sz="2400">
                <a:latin typeface="Calibri" panose="020F0502020204030204" pitchFamily="34" charset="0"/>
              </a:rPr>
              <a:t>Dilated LA with MR</a:t>
            </a:r>
          </a:p>
          <a:p>
            <a:pPr>
              <a:spcAft>
                <a:spcPts val="2000"/>
              </a:spcAft>
              <a:buFont typeface="Wingdings 2" panose="05020102010507070707" pitchFamily="18" charset="2"/>
              <a:buChar char=""/>
            </a:pPr>
            <a:r>
              <a:rPr lang="en-GB" altLang="it-IT" sz="2400">
                <a:latin typeface="Calibri" panose="020F0502020204030204" pitchFamily="34" charset="0"/>
              </a:rPr>
              <a:t>CMD (EF &lt; 30%) &amp; Prior TIA</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pic>
        <p:nvPicPr>
          <p:cNvPr id="41987" name="Picture 3">
            <a:extLst>
              <a:ext uri="{FF2B5EF4-FFF2-40B4-BE49-F238E27FC236}">
                <a16:creationId xmlns:a16="http://schemas.microsoft.com/office/drawing/2014/main" id="{558FDFA6-5024-4055-AE5F-4C5E00153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2928938"/>
            <a:ext cx="3705225" cy="2643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41B23796-BE38-408E-81EA-BB4CF868B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5000625"/>
            <a:ext cx="20320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a:extLst>
              <a:ext uri="{FF2B5EF4-FFF2-40B4-BE49-F238E27FC236}">
                <a16:creationId xmlns:a16="http://schemas.microsoft.com/office/drawing/2014/main" id="{80373D80-B138-4460-81AE-21E10D0BD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068763"/>
            <a:ext cx="3902075" cy="264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fill="hold" nodeType="tmRoot">
          <p:childTnLst>
            <p:par>
              <p:cTn id="2" fill="hold" nodeType="interactiveSeq">
                <p:stCondLst>
                  <p:cond delay="0">
                    <p:tgtEl>
                      <p:spTgt spid="41988"/>
                    </p:tgtEl>
                  </p:cond>
                </p:stCondLst>
                <p:childTnLst>
                  <p:par>
                    <p:cTn id="3" fill="hold">
                      <p:childTnLst>
                        <p:par>
                          <p:cTn id="4" fill="hold">
                            <p:stCondLst>
                              <p:cond delay="0"/>
                            </p:stCondLst>
                            <p:childTnLst>
                              <p:par>
                                <p:cTn id="5" presetID="2" presetClass="mediacall" fill="hold" nodeType="clickEffect">
                                  <p:stCondLst>
                                    <p:cond delay="0"/>
                                  </p:stCondLst>
                                  <p:childTnLst>
                                    <p:anim calcmode="lin" valueType="str">
                                      <p:cBhvr additive="repl">
                                        <p:cTn id="6" dur="25551912" fill="hold"/>
                                        <p:tgtEl>
                                          <p:sldTgt/>
                                        </p:tgtEl>
                                      </p:cBhvr>
                                    </p:anim>
                                  </p:childTnLst>
                                </p:cTn>
                              </p:par>
                            </p:childTnLst>
                          </p:cTn>
                        </p:par>
                      </p:childTnLst>
                    </p:cTn>
                  </p:par>
                </p:childTnLst>
              </p:cTn>
            </p:par>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391F6090-239E-4BEA-A132-2613FA529F44}"/>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 ex of the best dangerous pt</a:t>
            </a:r>
          </a:p>
        </p:txBody>
      </p:sp>
      <p:sp>
        <p:nvSpPr>
          <p:cNvPr id="43010" name="Text Box 2">
            <a:extLst>
              <a:ext uri="{FF2B5EF4-FFF2-40B4-BE49-F238E27FC236}">
                <a16:creationId xmlns:a16="http://schemas.microsoft.com/office/drawing/2014/main" id="{AEED48AC-07F5-4A37-A448-8D5D356FEFE9}"/>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&gt; 75 with CAD</a:t>
            </a:r>
          </a:p>
          <a:p>
            <a:pPr>
              <a:spcAft>
                <a:spcPts val="2000"/>
              </a:spcAft>
              <a:buFont typeface="Wingdings 2" panose="05020102010507070707" pitchFamily="18" charset="2"/>
              <a:buChar char=""/>
            </a:pPr>
            <a:r>
              <a:rPr lang="en-GB" altLang="it-IT" sz="2400">
                <a:latin typeface="Calibri" panose="020F0502020204030204" pitchFamily="34" charset="0"/>
              </a:rPr>
              <a:t>Already PKR</a:t>
            </a:r>
          </a:p>
          <a:p>
            <a:pPr>
              <a:spcAft>
                <a:spcPts val="2000"/>
              </a:spcAft>
              <a:buFont typeface="Wingdings 2" panose="05020102010507070707" pitchFamily="18" charset="2"/>
              <a:buChar char=""/>
            </a:pPr>
            <a:r>
              <a:rPr lang="en-GB" altLang="it-IT" sz="2400">
                <a:latin typeface="Calibri" panose="020F0502020204030204" pitchFamily="34" charset="0"/>
              </a:rPr>
              <a:t>Previous TIA</a:t>
            </a:r>
          </a:p>
          <a:p>
            <a:pPr>
              <a:spcAft>
                <a:spcPts val="2000"/>
              </a:spcAft>
              <a:buFont typeface="Wingdings 2" panose="05020102010507070707" pitchFamily="18" charset="2"/>
              <a:buChar char=""/>
            </a:pPr>
            <a:r>
              <a:rPr lang="en-GB" altLang="it-IT" sz="2400">
                <a:latin typeface="Calibri" panose="020F0502020204030204" pitchFamily="34" charset="0"/>
              </a:rPr>
              <a:t>Severe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3011" name="AutoShape 3">
            <a:extLst>
              <a:ext uri="{FF2B5EF4-FFF2-40B4-BE49-F238E27FC236}">
                <a16:creationId xmlns:a16="http://schemas.microsoft.com/office/drawing/2014/main" id="{E119F449-FB24-4B41-A06E-1F780A44C1DE}"/>
              </a:ext>
            </a:extLst>
          </p:cNvPr>
          <p:cNvSpPr>
            <a:spLocks noChangeArrowheads="1"/>
          </p:cNvSpPr>
          <p:nvPr/>
        </p:nvSpPr>
        <p:spPr bwMode="auto">
          <a:xfrm rot="5400000">
            <a:off x="1789112" y="4575176"/>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3012" name="Rectangle 4">
            <a:extLst>
              <a:ext uri="{FF2B5EF4-FFF2-40B4-BE49-F238E27FC236}">
                <a16:creationId xmlns:a16="http://schemas.microsoft.com/office/drawing/2014/main" id="{4FC48018-B358-466B-997B-01D4340217D0}"/>
              </a:ext>
            </a:extLst>
          </p:cNvPr>
          <p:cNvSpPr>
            <a:spLocks noChangeArrowheads="1"/>
          </p:cNvSpPr>
          <p:nvPr/>
        </p:nvSpPr>
        <p:spPr bwMode="auto">
          <a:xfrm>
            <a:off x="3714750" y="5110163"/>
            <a:ext cx="4572000" cy="1169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LAA closure</a:t>
            </a:r>
          </a:p>
          <a:p>
            <a:pPr eaLnBrk="0" hangingPunct="0">
              <a:spcBef>
                <a:spcPts val="800"/>
              </a:spcBef>
              <a:buFont typeface="Calibri" panose="020F0502020204030204" pitchFamily="34" charset="0"/>
              <a:buChar char="•"/>
            </a:pPr>
            <a:r>
              <a:rPr lang="en-GB" altLang="it-IT" sz="3200">
                <a:latin typeface="Calibri" panose="020F0502020204030204" pitchFamily="34" charset="0"/>
              </a:rPr>
              <a:t>AV node ablation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EF30C2B4-399B-4AD0-A9A0-A39EF7D07BA5}"/>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A FURTHER EXAMPLE</a:t>
            </a:r>
          </a:p>
        </p:txBody>
      </p:sp>
      <p:sp>
        <p:nvSpPr>
          <p:cNvPr id="44034" name="Text Box 2">
            <a:extLst>
              <a:ext uri="{FF2B5EF4-FFF2-40B4-BE49-F238E27FC236}">
                <a16:creationId xmlns:a16="http://schemas.microsoft.com/office/drawing/2014/main" id="{22B7DB64-BFBB-46DF-AB2B-D2942230E96C}"/>
              </a:ext>
            </a:extLst>
          </p:cNvPr>
          <p:cNvSpPr txBox="1">
            <a:spLocks noChangeArrowheads="1"/>
          </p:cNvSpPr>
          <p:nvPr/>
        </p:nvSpPr>
        <p:spPr bwMode="auto">
          <a:xfrm>
            <a:off x="0" y="1500188"/>
            <a:ext cx="9144000"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&lt; 65</a:t>
            </a:r>
          </a:p>
          <a:p>
            <a:pPr>
              <a:spcAft>
                <a:spcPts val="2000"/>
              </a:spcAft>
              <a:buFont typeface="Wingdings 2" panose="05020102010507070707" pitchFamily="18" charset="2"/>
              <a:buChar char=""/>
            </a:pPr>
            <a:r>
              <a:rPr lang="en-GB" altLang="it-IT" sz="2400">
                <a:latin typeface="Calibri" panose="020F0502020204030204" pitchFamily="34" charset="0"/>
              </a:rPr>
              <a:t>Normal EF </a:t>
            </a:r>
          </a:p>
          <a:p>
            <a:pPr>
              <a:spcAft>
                <a:spcPts val="2000"/>
              </a:spcAft>
              <a:buFont typeface="Wingdings 2" panose="05020102010507070707" pitchFamily="18" charset="2"/>
              <a:buChar char=""/>
            </a:pPr>
            <a:r>
              <a:rPr lang="en-GB" altLang="it-IT" sz="2400">
                <a:latin typeface="Calibri" panose="020F0502020204030204" pitchFamily="34" charset="0"/>
              </a:rPr>
              <a:t>Multiple LA ablation session</a:t>
            </a:r>
          </a:p>
          <a:p>
            <a:pPr>
              <a:spcAft>
                <a:spcPts val="2000"/>
              </a:spcAft>
              <a:buFont typeface="Wingdings 2" panose="05020102010507070707" pitchFamily="18" charset="2"/>
              <a:buChar char=""/>
            </a:pPr>
            <a:r>
              <a:rPr lang="en-GB" altLang="it-IT" sz="2400">
                <a:latin typeface="Calibri" panose="020F0502020204030204" pitchFamily="34" charset="0"/>
              </a:rPr>
              <a:t>Previous or not TIA</a:t>
            </a:r>
          </a:p>
          <a:p>
            <a:pPr>
              <a:spcAft>
                <a:spcPts val="2000"/>
              </a:spcAft>
              <a:buFont typeface="Wingdings 2" panose="05020102010507070707" pitchFamily="18" charset="2"/>
              <a:buChar char=""/>
            </a:pPr>
            <a:r>
              <a:rPr lang="en-GB" altLang="it-IT" sz="2400">
                <a:latin typeface="Calibri" panose="020F0502020204030204" pitchFamily="34" charset="0"/>
              </a:rPr>
              <a:t>Severe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 (MRI shows extensive fibrosis)</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4035" name="AutoShape 3">
            <a:extLst>
              <a:ext uri="{FF2B5EF4-FFF2-40B4-BE49-F238E27FC236}">
                <a16:creationId xmlns:a16="http://schemas.microsoft.com/office/drawing/2014/main" id="{9EE988D9-3B86-48F2-9EC5-16D11A3E9E1D}"/>
              </a:ext>
            </a:extLst>
          </p:cNvPr>
          <p:cNvSpPr>
            <a:spLocks noChangeArrowheads="1"/>
          </p:cNvSpPr>
          <p:nvPr/>
        </p:nvSpPr>
        <p:spPr bwMode="auto">
          <a:xfrm rot="5400000">
            <a:off x="1789112" y="5075238"/>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4036" name="Rectangle 4">
            <a:extLst>
              <a:ext uri="{FF2B5EF4-FFF2-40B4-BE49-F238E27FC236}">
                <a16:creationId xmlns:a16="http://schemas.microsoft.com/office/drawing/2014/main" id="{A10DA818-75D6-49A7-9313-89435C4837A8}"/>
              </a:ext>
            </a:extLst>
          </p:cNvPr>
          <p:cNvSpPr>
            <a:spLocks noChangeArrowheads="1"/>
          </p:cNvSpPr>
          <p:nvPr/>
        </p:nvSpPr>
        <p:spPr bwMode="auto">
          <a:xfrm>
            <a:off x="3714750" y="5019675"/>
            <a:ext cx="4572000"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CRT implant (PM)</a:t>
            </a:r>
          </a:p>
          <a:p>
            <a:pPr eaLnBrk="0" hangingPunct="0">
              <a:spcBef>
                <a:spcPts val="800"/>
              </a:spcBef>
              <a:buFont typeface="Calibri" panose="020F0502020204030204" pitchFamily="34" charset="0"/>
              <a:buChar char="•"/>
            </a:pPr>
            <a:r>
              <a:rPr lang="en-GB" altLang="it-IT" sz="3200">
                <a:latin typeface="Calibri" panose="020F0502020204030204" pitchFamily="34" charset="0"/>
              </a:rPr>
              <a:t>LAA closure</a:t>
            </a:r>
          </a:p>
          <a:p>
            <a:pPr eaLnBrk="0" hangingPunct="0">
              <a:spcBef>
                <a:spcPts val="800"/>
              </a:spcBef>
              <a:buFont typeface="Calibri" panose="020F0502020204030204" pitchFamily="34" charset="0"/>
              <a:buChar char="•"/>
            </a:pPr>
            <a:r>
              <a:rPr lang="en-GB" altLang="it-IT" sz="3200">
                <a:latin typeface="Calibri" panose="020F0502020204030204" pitchFamily="34" charset="0"/>
              </a:rPr>
              <a:t>AV node ablation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03615D0B-1405-4298-9B4D-48F2EE999238}"/>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A FURTHER EXAMPLE</a:t>
            </a:r>
          </a:p>
        </p:txBody>
      </p:sp>
      <p:sp>
        <p:nvSpPr>
          <p:cNvPr id="45058" name="Text Box 2">
            <a:extLst>
              <a:ext uri="{FF2B5EF4-FFF2-40B4-BE49-F238E27FC236}">
                <a16:creationId xmlns:a16="http://schemas.microsoft.com/office/drawing/2014/main" id="{FEBBA7CD-81FC-48ED-9D8A-CC1B73BBD2B1}"/>
              </a:ext>
            </a:extLst>
          </p:cNvPr>
          <p:cNvSpPr txBox="1">
            <a:spLocks noChangeArrowheads="1"/>
          </p:cNvSpPr>
          <p:nvPr/>
        </p:nvSpPr>
        <p:spPr bwMode="auto">
          <a:xfrm>
            <a:off x="0" y="1500188"/>
            <a:ext cx="91440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whichever</a:t>
            </a:r>
          </a:p>
          <a:p>
            <a:pPr>
              <a:spcAft>
                <a:spcPts val="2000"/>
              </a:spcAft>
              <a:buFont typeface="Wingdings 2" panose="05020102010507070707" pitchFamily="18" charset="2"/>
              <a:buChar char=""/>
            </a:pPr>
            <a:r>
              <a:rPr lang="en-GB" altLang="it-IT" sz="2400">
                <a:latin typeface="Calibri" panose="020F0502020204030204" pitchFamily="34" charset="0"/>
              </a:rPr>
              <a:t>Normal EF </a:t>
            </a:r>
          </a:p>
          <a:p>
            <a:pPr>
              <a:spcAft>
                <a:spcPts val="2000"/>
              </a:spcAft>
              <a:buFont typeface="Wingdings 2" panose="05020102010507070707" pitchFamily="18" charset="2"/>
              <a:buChar char=""/>
            </a:pPr>
            <a:r>
              <a:rPr lang="en-GB" altLang="it-IT" sz="2400">
                <a:latin typeface="Calibri" panose="020F0502020204030204" pitchFamily="34" charset="0"/>
              </a:rPr>
              <a:t>Successful ablation</a:t>
            </a:r>
          </a:p>
          <a:p>
            <a:pPr>
              <a:spcAft>
                <a:spcPts val="2000"/>
              </a:spcAft>
              <a:buFont typeface="Wingdings 2" panose="05020102010507070707" pitchFamily="18" charset="2"/>
              <a:buChar char=""/>
            </a:pPr>
            <a:r>
              <a:rPr lang="en-GB" altLang="it-IT" sz="2400">
                <a:latin typeface="Calibri" panose="020F0502020204030204" pitchFamily="34" charset="0"/>
              </a:rPr>
              <a:t>AF recurrence 10 y after</a:t>
            </a:r>
          </a:p>
          <a:p>
            <a:pPr>
              <a:spcAft>
                <a:spcPts val="2000"/>
              </a:spcAft>
              <a:buFont typeface="Wingdings 2" panose="05020102010507070707" pitchFamily="18" charset="2"/>
              <a:buChar char=""/>
            </a:pPr>
            <a:r>
              <a:rPr lang="en-GB" altLang="it-IT" sz="2400">
                <a:latin typeface="Calibri" panose="020F0502020204030204" pitchFamily="34" charset="0"/>
              </a:rPr>
              <a:t>Absence of electrical activity in the LA</a:t>
            </a:r>
          </a:p>
          <a:p>
            <a:pPr lvl="1">
              <a:spcAft>
                <a:spcPts val="1000"/>
              </a:spcAft>
              <a:buClrTx/>
              <a:buFontTx/>
              <a:buNone/>
            </a:pPr>
            <a:endParaRPr lang="en-GB" altLang="it-IT" sz="2400">
              <a:latin typeface="Calibri" panose="020F0502020204030204" pitchFamily="34" charset="0"/>
            </a:endParaRPr>
          </a:p>
        </p:txBody>
      </p:sp>
      <p:sp>
        <p:nvSpPr>
          <p:cNvPr id="45059" name="AutoShape 3">
            <a:extLst>
              <a:ext uri="{FF2B5EF4-FFF2-40B4-BE49-F238E27FC236}">
                <a16:creationId xmlns:a16="http://schemas.microsoft.com/office/drawing/2014/main" id="{45D1EB8E-4855-425A-8817-F279C0468EB9}"/>
              </a:ext>
            </a:extLst>
          </p:cNvPr>
          <p:cNvSpPr>
            <a:spLocks noChangeArrowheads="1"/>
          </p:cNvSpPr>
          <p:nvPr/>
        </p:nvSpPr>
        <p:spPr bwMode="auto">
          <a:xfrm rot="5400000">
            <a:off x="1789112" y="4575176"/>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5060" name="Rectangle 4">
            <a:extLst>
              <a:ext uri="{FF2B5EF4-FFF2-40B4-BE49-F238E27FC236}">
                <a16:creationId xmlns:a16="http://schemas.microsoft.com/office/drawing/2014/main" id="{93249050-EEB9-483F-AC17-DC9D8DB24521}"/>
              </a:ext>
            </a:extLst>
          </p:cNvPr>
          <p:cNvSpPr>
            <a:spLocks noChangeArrowheads="1"/>
          </p:cNvSpPr>
          <p:nvPr/>
        </p:nvSpPr>
        <p:spPr bwMode="auto">
          <a:xfrm>
            <a:off x="3714750" y="5429250"/>
            <a:ext cx="4572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LAA closure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1199DA73-C38B-4BD1-AEDC-1F892D532102}"/>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ELECTRICAL MIXED AF  SUGGESTIONS</a:t>
            </a:r>
          </a:p>
        </p:txBody>
      </p:sp>
      <p:sp>
        <p:nvSpPr>
          <p:cNvPr id="46082" name="Text Box 2">
            <a:extLst>
              <a:ext uri="{FF2B5EF4-FFF2-40B4-BE49-F238E27FC236}">
                <a16:creationId xmlns:a16="http://schemas.microsoft.com/office/drawing/2014/main" id="{F311EC22-3A92-4609-9C97-390B4360F210}"/>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CPVA  with or without AAD (amiodarone often)</a:t>
            </a:r>
          </a:p>
          <a:p>
            <a:pPr>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Further endpoints</a:t>
            </a:r>
            <a:r>
              <a:rPr lang="en-GB" altLang="it-IT" sz="2400">
                <a:latin typeface="Calibri" panose="020F0502020204030204" pitchFamily="34" charset="0"/>
              </a:rPr>
              <a:t>:</a:t>
            </a:r>
          </a:p>
          <a:p>
            <a:pPr lvl="1">
              <a:spcAft>
                <a:spcPts val="1000"/>
              </a:spcAft>
              <a:buClr>
                <a:srgbClr val="82682C"/>
              </a:buClr>
              <a:buFont typeface="Wingdings 2" panose="05020102010507070707" pitchFamily="18" charset="2"/>
              <a:buChar char=""/>
            </a:pPr>
            <a:r>
              <a:rPr lang="en-GB" altLang="it-IT" sz="2200">
                <a:latin typeface="Calibri" panose="020F0502020204030204" pitchFamily="34" charset="0"/>
              </a:rPr>
              <a:t>Restoration of atrial kick</a:t>
            </a:r>
          </a:p>
          <a:p>
            <a:pPr lvl="1">
              <a:spcAft>
                <a:spcPts val="1000"/>
              </a:spcAft>
              <a:buClr>
                <a:srgbClr val="82682C"/>
              </a:buClr>
              <a:buFont typeface="Wingdings 2" panose="05020102010507070707" pitchFamily="18" charset="2"/>
              <a:buChar char=""/>
            </a:pPr>
            <a:r>
              <a:rPr lang="en-GB" altLang="it-IT" sz="2200">
                <a:latin typeface="Calibri" panose="020F0502020204030204" pitchFamily="34" charset="0"/>
              </a:rPr>
              <a:t>No dependence on battery/lead issues</a:t>
            </a:r>
          </a:p>
          <a:p>
            <a:pPr lvl="1">
              <a:spcAft>
                <a:spcPts val="1000"/>
              </a:spcAft>
              <a:buClrTx/>
              <a:buFontTx/>
              <a:buNone/>
            </a:pPr>
            <a:endParaRPr lang="en-GB" altLang="it-IT" sz="2200">
              <a:latin typeface="Calibri" panose="020F0502020204030204" pitchFamily="34" charset="0"/>
            </a:endParaRPr>
          </a:p>
        </p:txBody>
      </p:sp>
      <p:pic>
        <p:nvPicPr>
          <p:cNvPr id="46083" name="Picture 3">
            <a:extLst>
              <a:ext uri="{FF2B5EF4-FFF2-40B4-BE49-F238E27FC236}">
                <a16:creationId xmlns:a16="http://schemas.microsoft.com/office/drawing/2014/main" id="{83FBDACC-7888-4E3F-BC1B-A10077D30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860800"/>
            <a:ext cx="4608512"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25742282-A569-4D24-9EC9-952813B50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23813"/>
            <a:ext cx="9096375" cy="681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FFD862E2-B71D-48C1-86DB-8D45AB30B64B}"/>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ELETTRICAL AF: ex of the best pt </a:t>
            </a:r>
          </a:p>
        </p:txBody>
      </p:sp>
      <p:sp>
        <p:nvSpPr>
          <p:cNvPr id="47106" name="Text Box 2">
            <a:extLst>
              <a:ext uri="{FF2B5EF4-FFF2-40B4-BE49-F238E27FC236}">
                <a16:creationId xmlns:a16="http://schemas.microsoft.com/office/drawing/2014/main" id="{354B7DD6-0277-425E-BA7B-9B277328B757}"/>
              </a:ext>
            </a:extLst>
          </p:cNvPr>
          <p:cNvSpPr txBox="1">
            <a:spLocks noChangeArrowheads="1"/>
          </p:cNvSpPr>
          <p:nvPr/>
        </p:nvSpPr>
        <p:spPr bwMode="auto">
          <a:xfrm>
            <a:off x="0" y="1500188"/>
            <a:ext cx="9144000"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&lt; 50</a:t>
            </a:r>
          </a:p>
          <a:p>
            <a:pPr>
              <a:spcAft>
                <a:spcPts val="2000"/>
              </a:spcAft>
              <a:buFont typeface="Wingdings 2" panose="05020102010507070707" pitchFamily="18" charset="2"/>
              <a:buChar char=""/>
            </a:pPr>
            <a:r>
              <a:rPr lang="en-GB" altLang="it-IT" sz="2400">
                <a:latin typeface="Calibri" panose="020F0502020204030204" pitchFamily="34" charset="0"/>
              </a:rPr>
              <a:t>Normal EF </a:t>
            </a:r>
          </a:p>
          <a:p>
            <a:pPr>
              <a:spcAft>
                <a:spcPts val="2000"/>
              </a:spcAft>
              <a:buFont typeface="Wingdings 2" panose="05020102010507070707" pitchFamily="18" charset="2"/>
              <a:buChar char=""/>
            </a:pPr>
            <a:r>
              <a:rPr lang="en-GB" altLang="it-IT" sz="2400">
                <a:latin typeface="Calibri" panose="020F0502020204030204" pitchFamily="34" charset="0"/>
              </a:rPr>
              <a:t>Never ablation</a:t>
            </a:r>
          </a:p>
          <a:p>
            <a:pPr>
              <a:spcAft>
                <a:spcPts val="2000"/>
              </a:spcAft>
              <a:buFont typeface="Wingdings 2" panose="05020102010507070707" pitchFamily="18" charset="2"/>
              <a:buChar char=""/>
            </a:pPr>
            <a:r>
              <a:rPr lang="en-GB" altLang="it-IT" sz="2400">
                <a:latin typeface="Calibri" panose="020F0502020204030204" pitchFamily="34" charset="0"/>
              </a:rPr>
              <a:t>Previous or not TIA</a:t>
            </a:r>
          </a:p>
          <a:p>
            <a:pPr>
              <a:spcAft>
                <a:spcPts val="2000"/>
              </a:spcAft>
              <a:buFont typeface="Wingdings 2" panose="05020102010507070707" pitchFamily="18" charset="2"/>
              <a:buChar char=""/>
            </a:pPr>
            <a:r>
              <a:rPr lang="en-GB" altLang="it-IT" sz="2400">
                <a:latin typeface="Calibri" panose="020F0502020204030204" pitchFamily="34" charset="0"/>
              </a:rPr>
              <a:t>Moderate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 (MRI shows surviving tissue)</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7107" name="AutoShape 3">
            <a:extLst>
              <a:ext uri="{FF2B5EF4-FFF2-40B4-BE49-F238E27FC236}">
                <a16:creationId xmlns:a16="http://schemas.microsoft.com/office/drawing/2014/main" id="{5B4E159A-34FF-43C8-8A6B-ED3297832A89}"/>
              </a:ext>
            </a:extLst>
          </p:cNvPr>
          <p:cNvSpPr>
            <a:spLocks noChangeArrowheads="1"/>
          </p:cNvSpPr>
          <p:nvPr/>
        </p:nvSpPr>
        <p:spPr bwMode="auto">
          <a:xfrm rot="5400000">
            <a:off x="1789112" y="5075238"/>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7108" name="Rectangle 4">
            <a:extLst>
              <a:ext uri="{FF2B5EF4-FFF2-40B4-BE49-F238E27FC236}">
                <a16:creationId xmlns:a16="http://schemas.microsoft.com/office/drawing/2014/main" id="{73C79542-EC29-4DBC-91AC-AC72A9AD4909}"/>
              </a:ext>
            </a:extLst>
          </p:cNvPr>
          <p:cNvSpPr>
            <a:spLocks noChangeArrowheads="1"/>
          </p:cNvSpPr>
          <p:nvPr/>
        </p:nvSpPr>
        <p:spPr bwMode="auto">
          <a:xfrm>
            <a:off x="3714750" y="5916613"/>
            <a:ext cx="4572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AF ablation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01C531C0-72F7-4A3C-8A4A-0A60A30C9852}"/>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ELECTRICAL AF </a:t>
            </a:r>
          </a:p>
        </p:txBody>
      </p:sp>
      <p:sp>
        <p:nvSpPr>
          <p:cNvPr id="48130" name="Text Box 2">
            <a:extLst>
              <a:ext uri="{FF2B5EF4-FFF2-40B4-BE49-F238E27FC236}">
                <a16:creationId xmlns:a16="http://schemas.microsoft.com/office/drawing/2014/main" id="{791332F4-B845-49B9-A8F7-C6FBB4AD4868}"/>
              </a:ext>
            </a:extLst>
          </p:cNvPr>
          <p:cNvSpPr txBox="1">
            <a:spLocks noChangeArrowheads="1"/>
          </p:cNvSpPr>
          <p:nvPr/>
        </p:nvSpPr>
        <p:spPr bwMode="auto">
          <a:xfrm>
            <a:off x="0" y="1500188"/>
            <a:ext cx="9144000"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whichever</a:t>
            </a:r>
          </a:p>
          <a:p>
            <a:pPr>
              <a:spcAft>
                <a:spcPts val="2000"/>
              </a:spcAft>
              <a:buFont typeface="Wingdings 2" panose="05020102010507070707" pitchFamily="18" charset="2"/>
              <a:buChar char=""/>
            </a:pPr>
            <a:r>
              <a:rPr lang="en-GB" altLang="it-IT" sz="2400">
                <a:latin typeface="Calibri" panose="020F0502020204030204" pitchFamily="34" charset="0"/>
              </a:rPr>
              <a:t>EF &gt; 40% </a:t>
            </a:r>
          </a:p>
          <a:p>
            <a:pPr>
              <a:spcAft>
                <a:spcPts val="2000"/>
              </a:spcAft>
              <a:buFont typeface="Wingdings 2" panose="05020102010507070707" pitchFamily="18" charset="2"/>
              <a:buChar char=""/>
            </a:pPr>
            <a:r>
              <a:rPr lang="en-GB" altLang="it-IT" sz="2400">
                <a:latin typeface="Calibri" panose="020F0502020204030204" pitchFamily="34" charset="0"/>
              </a:rPr>
              <a:t>Never ablation</a:t>
            </a:r>
          </a:p>
          <a:p>
            <a:pPr>
              <a:spcAft>
                <a:spcPts val="2000"/>
              </a:spcAft>
              <a:buFont typeface="Wingdings 2" panose="05020102010507070707" pitchFamily="18" charset="2"/>
              <a:buChar char=""/>
            </a:pPr>
            <a:r>
              <a:rPr lang="en-GB" altLang="it-IT" sz="2400">
                <a:latin typeface="Calibri" panose="020F0502020204030204" pitchFamily="34" charset="0"/>
              </a:rPr>
              <a:t>Previous or not TIA</a:t>
            </a:r>
          </a:p>
          <a:p>
            <a:pPr>
              <a:spcAft>
                <a:spcPts val="2000"/>
              </a:spcAft>
              <a:buFont typeface="Wingdings 2" panose="05020102010507070707" pitchFamily="18" charset="2"/>
              <a:buChar char=""/>
            </a:pPr>
            <a:r>
              <a:rPr lang="en-GB" altLang="it-IT" sz="2400">
                <a:latin typeface="Calibri" panose="020F0502020204030204" pitchFamily="34" charset="0"/>
              </a:rPr>
              <a:t>Mild/moderate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 (MRI shows surviving tissue)</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8131" name="AutoShape 3">
            <a:extLst>
              <a:ext uri="{FF2B5EF4-FFF2-40B4-BE49-F238E27FC236}">
                <a16:creationId xmlns:a16="http://schemas.microsoft.com/office/drawing/2014/main" id="{2D715877-4BAB-4EB1-9CF5-902B952E5567}"/>
              </a:ext>
            </a:extLst>
          </p:cNvPr>
          <p:cNvSpPr>
            <a:spLocks noChangeArrowheads="1"/>
          </p:cNvSpPr>
          <p:nvPr/>
        </p:nvSpPr>
        <p:spPr bwMode="auto">
          <a:xfrm rot="5400000">
            <a:off x="1789112" y="5075238"/>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8132" name="Rectangle 4">
            <a:extLst>
              <a:ext uri="{FF2B5EF4-FFF2-40B4-BE49-F238E27FC236}">
                <a16:creationId xmlns:a16="http://schemas.microsoft.com/office/drawing/2014/main" id="{789E57F4-400C-4821-91D9-121FA695D5AB}"/>
              </a:ext>
            </a:extLst>
          </p:cNvPr>
          <p:cNvSpPr>
            <a:spLocks noChangeArrowheads="1"/>
          </p:cNvSpPr>
          <p:nvPr/>
        </p:nvSpPr>
        <p:spPr bwMode="auto">
          <a:xfrm>
            <a:off x="3714750" y="5916613"/>
            <a:ext cx="20002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CPVA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175D1A90-125F-4AE1-ABC9-E548F104434D}"/>
              </a:ext>
            </a:extLst>
          </p:cNvPr>
          <p:cNvSpPr>
            <a:spLocks noGrp="1"/>
          </p:cNvSpPr>
          <p:nvPr>
            <p:ph type="dt" idx="10"/>
          </p:nvPr>
        </p:nvSpPr>
        <p:spPr/>
        <p:txBody>
          <a:bodyPr/>
          <a:lstStyle/>
          <a:p>
            <a:r>
              <a:rPr lang="it-IT" altLang="it-IT"/>
              <a:t>19/11/10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2E9C66D8-A4DE-4635-96FA-9FEE14D6D6F8}"/>
              </a:ext>
            </a:extLst>
          </p:cNvPr>
          <p:cNvSpPr>
            <a:spLocks noGrp="1"/>
          </p:cNvSpPr>
          <p:nvPr>
            <p:ph type="dt" idx="10"/>
          </p:nvPr>
        </p:nvSpPr>
        <p:spPr/>
        <p:txBody>
          <a:bodyPr/>
          <a:lstStyle/>
          <a:p>
            <a:r>
              <a:rPr lang="it-IT" altLang="it-IT"/>
              <a:t>19/11/10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94B76BEE-EB47-4E16-B90C-322439B16490}"/>
              </a:ext>
            </a:extLst>
          </p:cNvPr>
          <p:cNvSpPr>
            <a:spLocks noChangeArrowheads="1"/>
          </p:cNvSpPr>
          <p:nvPr/>
        </p:nvSpPr>
        <p:spPr bwMode="auto">
          <a:xfrm>
            <a:off x="500063" y="1357313"/>
            <a:ext cx="82867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000" i="1">
                <a:effectLst>
                  <a:outerShdw blurRad="38100" dist="38100" dir="2700000" algn="tl">
                    <a:srgbClr val="C0C0C0"/>
                  </a:outerShdw>
                </a:effectLst>
                <a:latin typeface="Calibri" panose="020F0502020204030204" pitchFamily="34" charset="0"/>
              </a:rPr>
              <a:t>Chronic AF is a systemic disease </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a:p>
            <a:pPr>
              <a:buClrTx/>
              <a:buFontTx/>
              <a:buNone/>
            </a:pPr>
            <a:r>
              <a:rPr lang="en-US" altLang="it-IT" sz="4000" i="1">
                <a:effectLst>
                  <a:outerShdw blurRad="38100" dist="38100" dir="2700000" algn="tl">
                    <a:srgbClr val="C0C0C0"/>
                  </a:outerShdw>
                </a:effectLst>
                <a:latin typeface="Calibri" panose="020F0502020204030204" pitchFamily="34" charset="0"/>
              </a:rPr>
              <a:t>Progression to anatomical AF is mainly due to fibrosis</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a:p>
            <a:pPr>
              <a:buClrTx/>
              <a:buFontTx/>
              <a:buNone/>
            </a:pPr>
            <a:r>
              <a:rPr lang="en-US" altLang="it-IT" sz="4000" i="1">
                <a:effectLst>
                  <a:outerShdw blurRad="38100" dist="38100" dir="2700000" algn="tl">
                    <a:srgbClr val="C0C0C0"/>
                  </a:outerShdw>
                </a:effectLst>
                <a:latin typeface="Calibri" panose="020F0502020204030204" pitchFamily="34" charset="0"/>
              </a:rPr>
              <a:t>The comorbidities start/enhance the fibrogenesis/cellular apoptosis</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p:txBody>
      </p:sp>
      <p:sp>
        <p:nvSpPr>
          <p:cNvPr id="51202" name="Text Box 2">
            <a:extLst>
              <a:ext uri="{FF2B5EF4-FFF2-40B4-BE49-F238E27FC236}">
                <a16:creationId xmlns:a16="http://schemas.microsoft.com/office/drawing/2014/main" id="{CFE5A8F3-43CD-4B19-9D6D-B2641541DE3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500" b="1">
                <a:effectLst>
                  <a:outerShdw blurRad="38100" dist="38100" dir="2700000" algn="tl">
                    <a:srgbClr val="C0C0C0"/>
                  </a:outerShdw>
                </a:effectLst>
                <a:latin typeface="Calibri" panose="020F0502020204030204" pitchFamily="34" charset="0"/>
              </a:rPr>
              <a:t>A FUTURE VIEW?</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5A7E2B1C-2CFE-4718-9DE8-CFCB90ED8B23}"/>
              </a:ext>
            </a:extLst>
          </p:cNvPr>
          <p:cNvSpPr>
            <a:spLocks noChangeArrowheads="1"/>
          </p:cNvSpPr>
          <p:nvPr/>
        </p:nvSpPr>
        <p:spPr bwMode="auto">
          <a:xfrm>
            <a:off x="500063" y="1857375"/>
            <a:ext cx="82867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000" i="1">
                <a:effectLst>
                  <a:outerShdw blurRad="38100" dist="38100" dir="2700000" algn="tl">
                    <a:srgbClr val="C0C0C0"/>
                  </a:outerShdw>
                </a:effectLst>
                <a:latin typeface="Calibri" panose="020F0502020204030204" pitchFamily="34" charset="0"/>
              </a:rPr>
              <a:t>Modern MRI identify LA fibrosis and muscular damage</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a:p>
            <a:pPr>
              <a:buClrTx/>
              <a:buFontTx/>
              <a:buNone/>
            </a:pPr>
            <a:r>
              <a:rPr lang="en-US" altLang="it-IT" sz="4000" i="1">
                <a:effectLst>
                  <a:outerShdw blurRad="38100" dist="38100" dir="2700000" algn="tl">
                    <a:srgbClr val="C0C0C0"/>
                  </a:outerShdw>
                </a:effectLst>
                <a:latin typeface="Calibri" panose="020F0502020204030204" pitchFamily="34" charset="0"/>
              </a:rPr>
              <a:t>Indication to ablation should be based not on the response to ECV, but on</a:t>
            </a:r>
          </a:p>
          <a:p>
            <a:pPr>
              <a:buClrTx/>
              <a:buFontTx/>
              <a:buNone/>
            </a:pPr>
            <a:r>
              <a:rPr lang="en-US" altLang="it-IT" sz="4000" i="1">
                <a:effectLst>
                  <a:outerShdw blurRad="38100" dist="38100" dir="2700000" algn="tl">
                    <a:srgbClr val="C0C0C0"/>
                  </a:outerShdw>
                </a:effectLst>
                <a:latin typeface="Calibri" panose="020F0502020204030204" pitchFamily="34" charset="0"/>
              </a:rPr>
              <a:t>CLINICAL ENVIRONMENT OF THE “AF DISEASE”</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p:txBody>
      </p:sp>
      <p:sp>
        <p:nvSpPr>
          <p:cNvPr id="52226" name="Text Box 2">
            <a:extLst>
              <a:ext uri="{FF2B5EF4-FFF2-40B4-BE49-F238E27FC236}">
                <a16:creationId xmlns:a16="http://schemas.microsoft.com/office/drawing/2014/main" id="{274C1052-F791-44E3-9B78-5F3EB4D9EAE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500" b="1">
                <a:effectLst>
                  <a:outerShdw blurRad="38100" dist="38100" dir="2700000" algn="tl">
                    <a:srgbClr val="C0C0C0"/>
                  </a:outerShdw>
                </a:effectLst>
                <a:latin typeface="Calibri" panose="020F0502020204030204" pitchFamily="34" charset="0"/>
              </a:rPr>
              <a:t>A FUTURE VIEW?</a:t>
            </a:r>
          </a:p>
          <a:p>
            <a:pPr>
              <a:buClrTx/>
              <a:buFontTx/>
              <a:buNone/>
            </a:pPr>
            <a:endParaRPr lang="en-US" altLang="it-IT" sz="4500" b="1">
              <a:effectLst>
                <a:outerShdw blurRad="38100" dist="38100" dir="2700000" algn="tl">
                  <a:srgbClr val="C0C0C0"/>
                </a:outerShdw>
              </a:effectLst>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13FBA99E-EB9A-4C55-9CF5-D00FBF45A17B}"/>
              </a:ext>
            </a:extLst>
          </p:cNvPr>
          <p:cNvSpPr>
            <a:spLocks noChangeArrowheads="1"/>
          </p:cNvSpPr>
          <p:nvPr/>
        </p:nvSpPr>
        <p:spPr bwMode="auto">
          <a:xfrm>
            <a:off x="500063" y="1481138"/>
            <a:ext cx="828675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3600" i="1">
                <a:effectLst>
                  <a:outerShdw blurRad="38100" dist="38100" dir="2700000" algn="tl">
                    <a:srgbClr val="C0C0C0"/>
                  </a:outerShdw>
                </a:effectLst>
                <a:latin typeface="Calibri" panose="020F0502020204030204" pitchFamily="34" charset="0"/>
              </a:rPr>
              <a:t>In the earliest phases, ablation of chronic AF can stop/delay progression </a:t>
            </a:r>
          </a:p>
          <a:p>
            <a:pPr>
              <a:buClrTx/>
              <a:buFontTx/>
              <a:buNone/>
            </a:pPr>
            <a:endParaRPr lang="en-US" altLang="it-IT" sz="3600" i="1">
              <a:effectLst>
                <a:outerShdw blurRad="38100" dist="38100" dir="2700000" algn="tl">
                  <a:srgbClr val="C0C0C0"/>
                </a:outerShdw>
              </a:effectLst>
              <a:latin typeface="Calibri" panose="020F0502020204030204" pitchFamily="34" charset="0"/>
            </a:endParaRPr>
          </a:p>
          <a:p>
            <a:pPr>
              <a:buClrTx/>
              <a:buFontTx/>
              <a:buNone/>
            </a:pPr>
            <a:r>
              <a:rPr lang="en-US" altLang="it-IT" sz="3600" i="1">
                <a:effectLst>
                  <a:outerShdw blurRad="38100" dist="38100" dir="2700000" algn="tl">
                    <a:srgbClr val="C0C0C0"/>
                  </a:outerShdw>
                </a:effectLst>
                <a:latin typeface="Calibri" panose="020F0502020204030204" pitchFamily="34" charset="0"/>
              </a:rPr>
              <a:t>In patients with anatomical disease and  comorbidities, treatment of underlying disease, BIV-pacing and LAA closure are the main endpoints: </a:t>
            </a:r>
            <a:r>
              <a:rPr lang="en-US" altLang="it-IT" sz="3600">
                <a:effectLst>
                  <a:outerShdw blurRad="38100" dist="38100" dir="2700000" algn="tl">
                    <a:srgbClr val="C0C0C0"/>
                  </a:outerShdw>
                </a:effectLst>
                <a:latin typeface="Calibri" panose="020F0502020204030204" pitchFamily="34" charset="0"/>
              </a:rPr>
              <a:t>↑QoL </a:t>
            </a:r>
          </a:p>
          <a:p>
            <a:pPr>
              <a:buClrTx/>
              <a:buSzTx/>
              <a:buFontTx/>
              <a:buNone/>
            </a:pPr>
            <a:r>
              <a:rPr lang="en-US" altLang="it-IT" sz="3600">
                <a:effectLst>
                  <a:outerShdw blurRad="38100" dist="38100" dir="2700000" algn="tl">
                    <a:srgbClr val="C0C0C0"/>
                  </a:outerShdw>
                </a:effectLst>
                <a:latin typeface="Calibri" panose="020F0502020204030204" pitchFamily="34" charset="0"/>
                <a:cs typeface="Arial Unicode MS" charset="0"/>
              </a:rPr>
              <a:t>                              ↑ hemodynamic</a:t>
            </a:r>
          </a:p>
          <a:p>
            <a:pPr>
              <a:buClrTx/>
              <a:buFontTx/>
              <a:buNone/>
            </a:pPr>
            <a:r>
              <a:rPr lang="en-US" altLang="it-IT" sz="3600">
                <a:effectLst>
                  <a:outerShdw blurRad="38100" dist="38100" dir="2700000" algn="tl">
                    <a:srgbClr val="C0C0C0"/>
                  </a:outerShdw>
                </a:effectLst>
                <a:latin typeface="Calibri" panose="020F0502020204030204" pitchFamily="34" charset="0"/>
              </a:rPr>
              <a:t>                              ↓mordibity </a:t>
            </a:r>
            <a:r>
              <a:rPr lang="en-US" altLang="it-IT" sz="2200">
                <a:effectLst>
                  <a:outerShdw blurRad="38100" dist="38100" dir="2700000" algn="tl">
                    <a:srgbClr val="C0C0C0"/>
                  </a:outerShdw>
                </a:effectLst>
                <a:latin typeface="Calibri" panose="020F0502020204030204" pitchFamily="34" charset="0"/>
              </a:rPr>
              <a:t>(including stroke) </a:t>
            </a:r>
          </a:p>
          <a:p>
            <a:pPr>
              <a:buClrTx/>
              <a:buFontTx/>
              <a:buNone/>
            </a:pPr>
            <a:endParaRPr lang="en-US" altLang="it-IT" sz="3600">
              <a:effectLst>
                <a:outerShdw blurRad="38100" dist="38100" dir="2700000" algn="tl">
                  <a:srgbClr val="C0C0C0"/>
                </a:outerShdw>
              </a:effectLst>
              <a:latin typeface="Calibri" panose="020F0502020204030204" pitchFamily="34" charset="0"/>
            </a:endParaRPr>
          </a:p>
        </p:txBody>
      </p:sp>
      <p:sp>
        <p:nvSpPr>
          <p:cNvPr id="53250" name="Text Box 2">
            <a:extLst>
              <a:ext uri="{FF2B5EF4-FFF2-40B4-BE49-F238E27FC236}">
                <a16:creationId xmlns:a16="http://schemas.microsoft.com/office/drawing/2014/main" id="{7CD0E4DA-52AB-45CA-94EC-84923152F781}"/>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500" b="1">
                <a:effectLst>
                  <a:outerShdw blurRad="38100" dist="38100" dir="2700000" algn="tl">
                    <a:srgbClr val="C0C0C0"/>
                  </a:outerShdw>
                </a:effectLst>
                <a:latin typeface="Calibri" panose="020F0502020204030204" pitchFamily="34" charset="0"/>
              </a:rPr>
              <a:t>A FUTURE VIEW?</a:t>
            </a:r>
          </a:p>
          <a:p>
            <a:pPr>
              <a:buClrTx/>
              <a:buFontTx/>
              <a:buNone/>
            </a:pPr>
            <a:endParaRPr lang="en-US" altLang="it-IT" sz="4500" b="1">
              <a:effectLst>
                <a:outerShdw blurRad="38100" dist="38100" dir="2700000" algn="tl">
                  <a:srgbClr val="C0C0C0"/>
                </a:outerShdw>
              </a:effectLst>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1171E600-3222-4C08-A775-D6D4CD5A9002}"/>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CURRENT CLASSIFICATION</a:t>
            </a:r>
          </a:p>
        </p:txBody>
      </p:sp>
      <p:sp>
        <p:nvSpPr>
          <p:cNvPr id="20482" name="Text Box 2">
            <a:extLst>
              <a:ext uri="{FF2B5EF4-FFF2-40B4-BE49-F238E27FC236}">
                <a16:creationId xmlns:a16="http://schemas.microsoft.com/office/drawing/2014/main" id="{4DE6EBF8-0139-494D-BBCD-50F6F7225A9E}"/>
              </a:ext>
            </a:extLst>
          </p:cNvPr>
          <p:cNvSpPr txBox="1">
            <a:spLocks noChangeArrowheads="1"/>
          </p:cNvSpPr>
          <p:nvPr/>
        </p:nvSpPr>
        <p:spPr bwMode="auto">
          <a:xfrm>
            <a:off x="1287463" y="1509713"/>
            <a:ext cx="6600825" cy="473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402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lgn="ctr">
              <a:lnSpc>
                <a:spcPct val="90000"/>
              </a:lnSpc>
              <a:spcAft>
                <a:spcPts val="2000"/>
              </a:spcAft>
              <a:buClrTx/>
              <a:buFontTx/>
              <a:buNone/>
            </a:pPr>
            <a:r>
              <a:rPr lang="it-IT" altLang="it-IT" sz="4000">
                <a:latin typeface="Calibri" panose="020F0502020204030204" pitchFamily="34" charset="0"/>
              </a:rPr>
              <a:t>Assumption 1: </a:t>
            </a:r>
            <a:r>
              <a:rPr lang="it-IT" altLang="it-IT" sz="4000">
                <a:solidFill>
                  <a:srgbClr val="FF0000"/>
                </a:solidFill>
                <a:latin typeface="Calibri" panose="020F0502020204030204" pitchFamily="34" charset="0"/>
              </a:rPr>
              <a:t>persistent and permanent AF </a:t>
            </a:r>
            <a:r>
              <a:rPr lang="it-IT" altLang="it-IT" sz="4000">
                <a:latin typeface="Calibri" panose="020F0502020204030204" pitchFamily="34" charset="0"/>
              </a:rPr>
              <a:t>constitute definite different disease subtypes. </a:t>
            </a:r>
          </a:p>
          <a:p>
            <a:pPr algn="ctr">
              <a:lnSpc>
                <a:spcPct val="90000"/>
              </a:lnSpc>
              <a:spcAft>
                <a:spcPts val="2000"/>
              </a:spcAft>
              <a:buClrTx/>
              <a:buFontTx/>
              <a:buNone/>
            </a:pPr>
            <a:r>
              <a:rPr lang="it-IT" altLang="it-IT" sz="4000">
                <a:latin typeface="Calibri" panose="020F0502020204030204" pitchFamily="34" charset="0"/>
              </a:rPr>
              <a:t>Assumption 2: to separate these subtypes are</a:t>
            </a:r>
            <a:r>
              <a:rPr lang="it-IT" altLang="it-IT" sz="4000">
                <a:solidFill>
                  <a:srgbClr val="FF0000"/>
                </a:solidFill>
                <a:latin typeface="Calibri" panose="020F0502020204030204" pitchFamily="34" charset="0"/>
              </a:rPr>
              <a:t> important as concerns curative treatments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6AA9BB98-80BC-4F93-B1FB-F947D9C1A2A2}"/>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MISLEADING CONCEPTS</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(limitations)</a:t>
            </a:r>
          </a:p>
        </p:txBody>
      </p:sp>
      <p:sp>
        <p:nvSpPr>
          <p:cNvPr id="21506" name="Text Box 2">
            <a:extLst>
              <a:ext uri="{FF2B5EF4-FFF2-40B4-BE49-F238E27FC236}">
                <a16:creationId xmlns:a16="http://schemas.microsoft.com/office/drawing/2014/main" id="{D1B4F804-111F-4BE6-8D2A-8E09A363BF18}"/>
              </a:ext>
            </a:extLst>
          </p:cNvPr>
          <p:cNvSpPr txBox="1">
            <a:spLocks noChangeArrowheads="1"/>
          </p:cNvSpPr>
          <p:nvPr/>
        </p:nvSpPr>
        <p:spPr bwMode="auto">
          <a:xfrm>
            <a:off x="439738" y="1901825"/>
            <a:ext cx="7756525"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500">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500" b="1">
                <a:latin typeface="Calibri" panose="020F0502020204030204" pitchFamily="34" charset="0"/>
              </a:rPr>
              <a:t>Lack of correspondence between “clinical” AF subtypes and atrial substrate</a:t>
            </a:r>
          </a:p>
          <a:p>
            <a:pPr lvl="1">
              <a:spcAft>
                <a:spcPts val="1000"/>
              </a:spcAft>
              <a:buClrTx/>
              <a:buFontTx/>
              <a:buNone/>
            </a:pPr>
            <a:endParaRPr lang="it-IT" altLang="it-IT" sz="2500" b="1">
              <a:solidFill>
                <a:srgbClr val="FF0000"/>
              </a:solidFill>
              <a:effectLst>
                <a:outerShdw blurRad="38100" dist="38100" dir="2700000" algn="tl">
                  <a:srgbClr val="C0C0C0"/>
                </a:outerShdw>
              </a:effectLst>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500" b="1">
                <a:latin typeface="Calibri" panose="020F0502020204030204" pitchFamily="34" charset="0"/>
              </a:rPr>
              <a:t>No consideration of comorbidities</a:t>
            </a:r>
            <a:r>
              <a:rPr lang="it-IT" altLang="it-IT" sz="2500">
                <a:latin typeface="Calibri" panose="020F0502020204030204" pitchFamily="34" charset="0"/>
              </a:rPr>
              <a:t> as predictors of ablation indications and long-term results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58296872-EF97-445E-9F39-4C3F1637C5BA}"/>
              </a:ext>
            </a:extLst>
          </p:cNvPr>
          <p:cNvSpPr txBox="1">
            <a:spLocks noChangeArrowheads="1"/>
          </p:cNvSpPr>
          <p:nvPr/>
        </p:nvSpPr>
        <p:spPr bwMode="auto">
          <a:xfrm>
            <a:off x="1439863" y="1476375"/>
            <a:ext cx="6430962" cy="290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spcAft>
                <a:spcPts val="1000"/>
              </a:spcAft>
              <a:buClrTx/>
              <a:buFontTx/>
              <a:buNone/>
            </a:pPr>
            <a:r>
              <a:rPr lang="it-IT" altLang="it-IT" sz="3200">
                <a:latin typeface="Calibri" panose="020F0502020204030204" pitchFamily="34" charset="0"/>
              </a:rPr>
              <a:t>In the practice (during ablation) we face to with:</a:t>
            </a:r>
          </a:p>
          <a:p>
            <a:pPr>
              <a:spcAft>
                <a:spcPts val="1000"/>
              </a:spcAft>
              <a:buClrTx/>
              <a:buFontTx/>
              <a:buNone/>
            </a:pPr>
            <a:r>
              <a:rPr lang="it-IT" altLang="it-IT" sz="3200" b="1">
                <a:solidFill>
                  <a:srgbClr val="FF0000"/>
                </a:solidFill>
                <a:effectLst>
                  <a:outerShdw blurRad="38100" dist="38100" dir="2700000" algn="tl">
                    <a:srgbClr val="C0C0C0"/>
                  </a:outerShdw>
                </a:effectLst>
                <a:latin typeface="Calibri" panose="020F0502020204030204" pitchFamily="34" charset="0"/>
              </a:rPr>
              <a:t>Electrical AF </a:t>
            </a:r>
          </a:p>
          <a:p>
            <a:pPr>
              <a:spcAft>
                <a:spcPts val="1000"/>
              </a:spcAft>
              <a:buClrTx/>
              <a:buFontTx/>
              <a:buNone/>
            </a:pPr>
            <a:r>
              <a:rPr lang="it-IT" altLang="it-IT" sz="3200" b="1">
                <a:solidFill>
                  <a:srgbClr val="FF0000"/>
                </a:solidFill>
                <a:effectLst>
                  <a:outerShdw blurRad="38100" dist="38100" dir="2700000" algn="tl">
                    <a:srgbClr val="C0C0C0"/>
                  </a:outerShdw>
                </a:effectLst>
                <a:latin typeface="Calibri" panose="020F0502020204030204" pitchFamily="34" charset="0"/>
              </a:rPr>
              <a:t>Anatomical AF</a:t>
            </a:r>
          </a:p>
          <a:p>
            <a:pPr>
              <a:spcAft>
                <a:spcPts val="1000"/>
              </a:spcAft>
              <a:buClrTx/>
              <a:buFontTx/>
              <a:buNone/>
            </a:pPr>
            <a:r>
              <a:rPr lang="it-IT" altLang="it-IT" sz="3200" b="1">
                <a:solidFill>
                  <a:srgbClr val="FF0000"/>
                </a:solidFill>
                <a:effectLst>
                  <a:outerShdw blurRad="38100" dist="38100" dir="2700000" algn="tl">
                    <a:srgbClr val="C0C0C0"/>
                  </a:outerShdw>
                </a:effectLst>
                <a:latin typeface="Calibri" panose="020F0502020204030204" pitchFamily="34" charset="0"/>
              </a:rPr>
              <a:t>Mixed AF</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CF537378-2FD5-4F37-8CDC-8146C1A0F682}"/>
              </a:ext>
            </a:extLst>
          </p:cNvPr>
          <p:cNvSpPr txBox="1">
            <a:spLocks noChangeArrowheads="1"/>
          </p:cNvSpPr>
          <p:nvPr/>
        </p:nvSpPr>
        <p:spPr bwMode="auto">
          <a:xfrm>
            <a:off x="381000" y="3048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ELECTRICAL AF</a:t>
            </a:r>
          </a:p>
        </p:txBody>
      </p:sp>
      <p:sp>
        <p:nvSpPr>
          <p:cNvPr id="23554" name="Text Box 2">
            <a:extLst>
              <a:ext uri="{FF2B5EF4-FFF2-40B4-BE49-F238E27FC236}">
                <a16:creationId xmlns:a16="http://schemas.microsoft.com/office/drawing/2014/main" id="{A7F4AA2A-4FDD-4FD8-BCF2-F076CF11E59A}"/>
              </a:ext>
            </a:extLst>
          </p:cNvPr>
          <p:cNvSpPr txBox="1">
            <a:spLocks noChangeArrowheads="1"/>
          </p:cNvSpPr>
          <p:nvPr/>
        </p:nvSpPr>
        <p:spPr bwMode="auto">
          <a:xfrm>
            <a:off x="-373063" y="1341438"/>
            <a:ext cx="5876926" cy="522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700">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700">
                <a:latin typeface="Calibri" panose="020F0502020204030204" pitchFamily="34" charset="0"/>
              </a:rPr>
              <a:t>Usually (but not necessary) represented by lone </a:t>
            </a:r>
            <a:r>
              <a:rPr lang="it-IT" altLang="it-IT" sz="2700" b="1">
                <a:solidFill>
                  <a:srgbClr val="FF0000"/>
                </a:solidFill>
                <a:latin typeface="Calibri" panose="020F0502020204030204" pitchFamily="34" charset="0"/>
              </a:rPr>
              <a:t>paroxysmal AF</a:t>
            </a:r>
          </a:p>
          <a:p>
            <a:pPr lvl="1">
              <a:spcAft>
                <a:spcPts val="1000"/>
              </a:spcAft>
              <a:buClr>
                <a:srgbClr val="82682C"/>
              </a:buClr>
              <a:buFont typeface="Wingdings 2" panose="05020102010507070707" pitchFamily="18" charset="2"/>
              <a:buChar char=""/>
            </a:pPr>
            <a:r>
              <a:rPr lang="it-IT" altLang="it-IT" sz="2700" b="1">
                <a:solidFill>
                  <a:srgbClr val="FF0000"/>
                </a:solidFill>
                <a:latin typeface="Calibri" panose="020F0502020204030204" pitchFamily="34" charset="0"/>
              </a:rPr>
              <a:t>Simple substrates</a:t>
            </a:r>
            <a:r>
              <a:rPr lang="it-IT" altLang="it-IT" sz="2700" b="1">
                <a:latin typeface="Calibri" panose="020F0502020204030204" pitchFamily="34" charset="0"/>
              </a:rPr>
              <a:t>:</a:t>
            </a:r>
            <a:r>
              <a:rPr lang="it-IT" altLang="it-IT" sz="2700">
                <a:latin typeface="Calibri" panose="020F0502020204030204" pitchFamily="34" charset="0"/>
              </a:rPr>
              <a:t> PV – posterior wall rotors, focal drivers (CS, LAA, Marshal ligament, etc)</a:t>
            </a:r>
          </a:p>
          <a:p>
            <a:pPr lvl="1">
              <a:spcAft>
                <a:spcPts val="1000"/>
              </a:spcAft>
              <a:buClr>
                <a:srgbClr val="82682C"/>
              </a:buClr>
              <a:buFont typeface="Wingdings 2" panose="05020102010507070707" pitchFamily="18" charset="2"/>
              <a:buChar char=""/>
            </a:pPr>
            <a:r>
              <a:rPr lang="it-IT" altLang="it-IT" sz="2700" b="1">
                <a:solidFill>
                  <a:srgbClr val="FF0000"/>
                </a:solidFill>
                <a:latin typeface="Calibri" panose="020F0502020204030204" pitchFamily="34" charset="0"/>
              </a:rPr>
              <a:t>No fibrosis</a:t>
            </a:r>
          </a:p>
          <a:p>
            <a:pPr lvl="1">
              <a:spcAft>
                <a:spcPts val="1000"/>
              </a:spcAft>
              <a:buClr>
                <a:srgbClr val="82682C"/>
              </a:buClr>
              <a:buFont typeface="Wingdings 2" panose="05020102010507070707" pitchFamily="18" charset="2"/>
              <a:buChar char=""/>
            </a:pPr>
            <a:r>
              <a:rPr lang="it-IT" altLang="it-IT" sz="2700">
                <a:latin typeface="Calibri" panose="020F0502020204030204" pitchFamily="34" charset="0"/>
              </a:rPr>
              <a:t>During AF, </a:t>
            </a:r>
            <a:r>
              <a:rPr lang="it-IT" altLang="it-IT" sz="2700" b="1">
                <a:latin typeface="Calibri" panose="020F0502020204030204" pitchFamily="34" charset="0"/>
              </a:rPr>
              <a:t>discernable electrical signals </a:t>
            </a:r>
            <a:r>
              <a:rPr lang="it-IT" altLang="it-IT" sz="2700">
                <a:latin typeface="Calibri" panose="020F0502020204030204" pitchFamily="34" charset="0"/>
              </a:rPr>
              <a:t>allover the LA</a:t>
            </a:r>
          </a:p>
        </p:txBody>
      </p:sp>
      <p:pic>
        <p:nvPicPr>
          <p:cNvPr id="23555" name="Picture 3">
            <a:extLst>
              <a:ext uri="{FF2B5EF4-FFF2-40B4-BE49-F238E27FC236}">
                <a16:creationId xmlns:a16="http://schemas.microsoft.com/office/drawing/2014/main" id="{79C55C54-AC9C-4320-9C91-451C34D34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167" r="5003"/>
          <a:stretch>
            <a:fillRect/>
          </a:stretch>
        </p:blipFill>
        <p:spPr bwMode="auto">
          <a:xfrm>
            <a:off x="5589588" y="1905000"/>
            <a:ext cx="3419475" cy="4076700"/>
          </a:xfrm>
          <a:prstGeom prst="rect">
            <a:avLst/>
          </a:prstGeom>
          <a:noFill/>
          <a:ln>
            <a:noFill/>
          </a:ln>
          <a:effectLst/>
          <a:extLst>
            <a:ext uri="{909E8E84-426E-40DD-AFC4-6F175D3DCCD1}">
              <a14:hiddenFill xmlns:a14="http://schemas.microsoft.com/office/drawing/2010/main">
                <a:blipFill dpi="0" rotWithShape="0">
                  <a:blip/>
                  <a:srcRect t="15167" r="50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3FC828D9-1782-4F5A-B6DA-1DF5B4F435B3}"/>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a:t>
            </a:r>
          </a:p>
        </p:txBody>
      </p:sp>
      <p:sp>
        <p:nvSpPr>
          <p:cNvPr id="24578" name="Text Box 2">
            <a:extLst>
              <a:ext uri="{FF2B5EF4-FFF2-40B4-BE49-F238E27FC236}">
                <a16:creationId xmlns:a16="http://schemas.microsoft.com/office/drawing/2014/main" id="{FDB29170-C74F-414F-B4B3-0BB1A553A729}"/>
              </a:ext>
            </a:extLst>
          </p:cNvPr>
          <p:cNvSpPr txBox="1">
            <a:spLocks noChangeArrowheads="1"/>
          </p:cNvSpPr>
          <p:nvPr/>
        </p:nvSpPr>
        <p:spPr bwMode="auto">
          <a:xfrm>
            <a:off x="-381000" y="1130300"/>
            <a:ext cx="5257800" cy="547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600">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600">
                <a:latin typeface="Calibri" panose="020F0502020204030204" pitchFamily="34" charset="0"/>
              </a:rPr>
              <a:t>Often coincident with </a:t>
            </a:r>
            <a:r>
              <a:rPr lang="it-IT" altLang="it-IT" sz="2600">
                <a:solidFill>
                  <a:srgbClr val="FF0000"/>
                </a:solidFill>
                <a:latin typeface="Calibri" panose="020F0502020204030204" pitchFamily="34" charset="0"/>
              </a:rPr>
              <a:t>long-standing permanent AF </a:t>
            </a:r>
            <a:r>
              <a:rPr lang="it-IT" altLang="it-IT" sz="2600">
                <a:latin typeface="Calibri" panose="020F0502020204030204" pitchFamily="34" charset="0"/>
              </a:rPr>
              <a:t>(the most complex)</a:t>
            </a:r>
          </a:p>
          <a:p>
            <a:pPr lvl="1">
              <a:spcAft>
                <a:spcPts val="1000"/>
              </a:spcAft>
              <a:buClr>
                <a:srgbClr val="82682C"/>
              </a:buClr>
              <a:buFont typeface="Wingdings 2" panose="05020102010507070707" pitchFamily="18" charset="2"/>
              <a:buChar char=""/>
            </a:pPr>
            <a:r>
              <a:rPr lang="it-IT" altLang="it-IT" sz="2600" b="1">
                <a:solidFill>
                  <a:srgbClr val="FF0000"/>
                </a:solidFill>
                <a:latin typeface="Calibri" panose="020F0502020204030204" pitchFamily="34" charset="0"/>
              </a:rPr>
              <a:t>Complex substrates</a:t>
            </a:r>
            <a:r>
              <a:rPr lang="it-IT" altLang="it-IT" sz="2600">
                <a:latin typeface="Calibri" panose="020F0502020204030204" pitchFamily="34" charset="0"/>
              </a:rPr>
              <a:t>: extensive cellular loss, patchy areas, LA dilation with or without MR, increased stress wall</a:t>
            </a:r>
          </a:p>
          <a:p>
            <a:pPr lvl="1">
              <a:spcAft>
                <a:spcPts val="1000"/>
              </a:spcAft>
              <a:buClr>
                <a:srgbClr val="82682C"/>
              </a:buClr>
              <a:buFont typeface="Wingdings 2" panose="05020102010507070707" pitchFamily="18" charset="2"/>
              <a:buChar char=""/>
            </a:pPr>
            <a:r>
              <a:rPr lang="it-IT" altLang="it-IT" sz="2600" b="1">
                <a:solidFill>
                  <a:srgbClr val="FF0000"/>
                </a:solidFill>
                <a:latin typeface="Calibri" panose="020F0502020204030204" pitchFamily="34" charset="0"/>
              </a:rPr>
              <a:t>Extensive amount of FIBROSIS </a:t>
            </a:r>
          </a:p>
          <a:p>
            <a:pPr lvl="1">
              <a:spcAft>
                <a:spcPts val="1000"/>
              </a:spcAft>
              <a:buClr>
                <a:srgbClr val="82682C"/>
              </a:buClr>
              <a:buFont typeface="Wingdings 2" panose="05020102010507070707" pitchFamily="18" charset="2"/>
              <a:buChar char=""/>
            </a:pPr>
            <a:r>
              <a:rPr lang="it-IT" altLang="it-IT" sz="2600">
                <a:latin typeface="Calibri" panose="020F0502020204030204" pitchFamily="34" charset="0"/>
              </a:rPr>
              <a:t>During AF, </a:t>
            </a:r>
            <a:r>
              <a:rPr lang="it-IT" altLang="it-IT" sz="2600" b="1">
                <a:latin typeface="Calibri" panose="020F0502020204030204" pitchFamily="34" charset="0"/>
              </a:rPr>
              <a:t>absence of clear electrical activity in the majority of the LA</a:t>
            </a:r>
          </a:p>
        </p:txBody>
      </p:sp>
      <p:pic>
        <p:nvPicPr>
          <p:cNvPr id="24579" name="Picture 3">
            <a:extLst>
              <a:ext uri="{FF2B5EF4-FFF2-40B4-BE49-F238E27FC236}">
                <a16:creationId xmlns:a16="http://schemas.microsoft.com/office/drawing/2014/main" id="{AD050044-4267-4DE5-BEC7-421A6CFC0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1770063"/>
            <a:ext cx="4102100" cy="482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E61CCE7B-39CE-44F7-BE83-D3D657137F0A}"/>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ELECTRO-ANATOMICAL AF</a:t>
            </a:r>
          </a:p>
        </p:txBody>
      </p:sp>
      <p:sp>
        <p:nvSpPr>
          <p:cNvPr id="25602" name="Text Box 2">
            <a:extLst>
              <a:ext uri="{FF2B5EF4-FFF2-40B4-BE49-F238E27FC236}">
                <a16:creationId xmlns:a16="http://schemas.microsoft.com/office/drawing/2014/main" id="{F15A814E-4B05-4596-9C3A-C68261113F82}"/>
              </a:ext>
            </a:extLst>
          </p:cNvPr>
          <p:cNvSpPr txBox="1">
            <a:spLocks noChangeArrowheads="1"/>
          </p:cNvSpPr>
          <p:nvPr/>
        </p:nvSpPr>
        <p:spPr bwMode="auto">
          <a:xfrm>
            <a:off x="-481013" y="1079500"/>
            <a:ext cx="4800601"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lnSpc>
                <a:spcPct val="80000"/>
              </a:lnSpc>
              <a:spcAft>
                <a:spcPts val="2000"/>
              </a:spcAft>
              <a:buClrTx/>
              <a:buFontTx/>
              <a:buNone/>
            </a:pPr>
            <a:endParaRPr lang="it-IT" altLang="it-IT" sz="2200">
              <a:latin typeface="Calibri" panose="020F0502020204030204" pitchFamily="34" charset="0"/>
            </a:endParaRPr>
          </a:p>
          <a:p>
            <a:pPr lvl="1">
              <a:lnSpc>
                <a:spcPct val="80000"/>
              </a:lnSpc>
              <a:spcAft>
                <a:spcPts val="1000"/>
              </a:spcAft>
              <a:buClr>
                <a:srgbClr val="82682C"/>
              </a:buClr>
              <a:buFont typeface="Wingdings 2" panose="05020102010507070707" pitchFamily="18" charset="2"/>
              <a:buChar char=""/>
            </a:pPr>
            <a:r>
              <a:rPr lang="it-IT" altLang="it-IT" sz="2200" b="1">
                <a:latin typeface="Calibri" panose="020F0502020204030204" pitchFamily="34" charset="0"/>
              </a:rPr>
              <a:t>The most frequent form of “chronic” AF</a:t>
            </a:r>
          </a:p>
          <a:p>
            <a:pPr lvl="1">
              <a:lnSpc>
                <a:spcPct val="80000"/>
              </a:lnSpc>
              <a:spcAft>
                <a:spcPts val="1000"/>
              </a:spcAft>
              <a:buClr>
                <a:srgbClr val="82682C"/>
              </a:buClr>
              <a:buFont typeface="Wingdings 2" panose="05020102010507070707" pitchFamily="18" charset="2"/>
              <a:buChar char=""/>
            </a:pPr>
            <a:r>
              <a:rPr lang="it-IT" altLang="it-IT" sz="2200" b="1">
                <a:solidFill>
                  <a:srgbClr val="FF0000"/>
                </a:solidFill>
                <a:latin typeface="Calibri" panose="020F0502020204030204" pitchFamily="34" charset="0"/>
              </a:rPr>
              <a:t>Mixed substrate</a:t>
            </a:r>
            <a:r>
              <a:rPr lang="it-IT" altLang="it-IT" sz="2200" b="1">
                <a:latin typeface="Calibri" panose="020F0502020204030204" pitchFamily="34" charset="0"/>
              </a:rPr>
              <a:t>: </a:t>
            </a:r>
            <a:r>
              <a:rPr lang="it-IT" altLang="it-IT" sz="2200" b="1">
                <a:solidFill>
                  <a:srgbClr val="FF0000"/>
                </a:solidFill>
                <a:latin typeface="Calibri" panose="020F0502020204030204" pitchFamily="34" charset="0"/>
              </a:rPr>
              <a:t>patchy fibrotic areas</a:t>
            </a:r>
            <a:r>
              <a:rPr lang="it-IT" altLang="it-IT" sz="2200">
                <a:latin typeface="Calibri" panose="020F0502020204030204" pitchFamily="34" charset="0"/>
              </a:rPr>
              <a:t>, mild LA dilation with or without mild MR, </a:t>
            </a:r>
            <a:r>
              <a:rPr lang="it-IT" altLang="it-IT" sz="2200">
                <a:solidFill>
                  <a:srgbClr val="FF0000"/>
                </a:solidFill>
                <a:latin typeface="Calibri" panose="020F0502020204030204" pitchFamily="34" charset="0"/>
              </a:rPr>
              <a:t>focal </a:t>
            </a:r>
            <a:r>
              <a:rPr lang="it-IT" altLang="it-IT" sz="2200">
                <a:latin typeface="Calibri" panose="020F0502020204030204" pitchFamily="34" charset="0"/>
              </a:rPr>
              <a:t>driver (PA, CS, LAA, etc)</a:t>
            </a:r>
          </a:p>
          <a:p>
            <a:pPr lvl="1">
              <a:lnSpc>
                <a:spcPct val="80000"/>
              </a:lnSpc>
              <a:spcAft>
                <a:spcPts val="1000"/>
              </a:spcAft>
              <a:buClr>
                <a:srgbClr val="82682C"/>
              </a:buClr>
              <a:buFont typeface="Wingdings 2" panose="05020102010507070707" pitchFamily="18" charset="2"/>
              <a:buChar char=""/>
            </a:pPr>
            <a:r>
              <a:rPr lang="it-IT" altLang="it-IT" sz="2200" b="1">
                <a:solidFill>
                  <a:srgbClr val="FF0000"/>
                </a:solidFill>
                <a:latin typeface="Calibri" panose="020F0502020204030204" pitchFamily="34" charset="0"/>
              </a:rPr>
              <a:t>Fibrosis limited (often just to the posterior wall)</a:t>
            </a:r>
          </a:p>
          <a:p>
            <a:pPr lvl="1">
              <a:lnSpc>
                <a:spcPct val="80000"/>
              </a:lnSpc>
              <a:spcAft>
                <a:spcPts val="1000"/>
              </a:spcAft>
              <a:buClr>
                <a:srgbClr val="82682C"/>
              </a:buClr>
              <a:buFont typeface="Wingdings 2" panose="05020102010507070707" pitchFamily="18" charset="2"/>
              <a:buChar char=""/>
            </a:pPr>
            <a:r>
              <a:rPr lang="it-IT" altLang="it-IT" sz="2200">
                <a:latin typeface="Calibri" panose="020F0502020204030204" pitchFamily="34" charset="0"/>
              </a:rPr>
              <a:t>During AF, </a:t>
            </a:r>
            <a:r>
              <a:rPr lang="it-IT" altLang="it-IT" sz="2200" b="1">
                <a:latin typeface="Calibri" panose="020F0502020204030204" pitchFamily="34" charset="0"/>
              </a:rPr>
              <a:t>electrical activity can be observed</a:t>
            </a:r>
            <a:r>
              <a:rPr lang="it-IT" altLang="it-IT" sz="2200">
                <a:latin typeface="Calibri" panose="020F0502020204030204" pitchFamily="34" charset="0"/>
              </a:rPr>
              <a:t> allover the LA, </a:t>
            </a:r>
            <a:r>
              <a:rPr lang="it-IT" altLang="it-IT" sz="2200" b="1">
                <a:latin typeface="Calibri" panose="020F0502020204030204" pitchFamily="34" charset="0"/>
              </a:rPr>
              <a:t>with frequent areas of fractionation and complex electrogram</a:t>
            </a:r>
          </a:p>
        </p:txBody>
      </p:sp>
      <p:pic>
        <p:nvPicPr>
          <p:cNvPr id="25603" name="Picture 3">
            <a:extLst>
              <a:ext uri="{FF2B5EF4-FFF2-40B4-BE49-F238E27FC236}">
                <a16:creationId xmlns:a16="http://schemas.microsoft.com/office/drawing/2014/main" id="{8DEBC94C-ED02-47AB-A908-785183DD2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4343400" cy="3227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1766</Words>
  <Application>Microsoft Office PowerPoint</Application>
  <PresentationFormat>Presentazione su schermo (4:3)</PresentationFormat>
  <Paragraphs>304</Paragraphs>
  <Slides>36</Slides>
  <Notes>36</Notes>
  <HiddenSlides>0</HiddenSlides>
  <MMClips>0</MMClips>
  <ScaleCrop>false</ScaleCrop>
  <HeadingPairs>
    <vt:vector size="6" baseType="variant">
      <vt:variant>
        <vt:lpstr>Caratteri utilizzati</vt:lpstr>
      </vt:variant>
      <vt:variant>
        <vt:i4>8</vt:i4>
      </vt:variant>
      <vt:variant>
        <vt:lpstr>Tema</vt:lpstr>
      </vt:variant>
      <vt:variant>
        <vt:i4>15</vt:i4>
      </vt:variant>
      <vt:variant>
        <vt:lpstr>Titoli diapositive</vt:lpstr>
      </vt:variant>
      <vt:variant>
        <vt:i4>36</vt:i4>
      </vt:variant>
    </vt:vector>
  </HeadingPairs>
  <TitlesOfParts>
    <vt:vector size="59" baseType="lpstr">
      <vt:lpstr>Times New Roman</vt:lpstr>
      <vt:lpstr>Calisto MT</vt:lpstr>
      <vt:lpstr>ＭＳ Ｐゴシック</vt:lpstr>
      <vt:lpstr>Arial Unicode MS</vt:lpstr>
      <vt:lpstr>Calibri</vt:lpstr>
      <vt:lpstr>Wingdings 2</vt:lpstr>
      <vt:lpstr>Arial</vt:lpstr>
      <vt:lpstr>Wingdings</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ATRIAL FIBRILLATION NEW CONCEPTS</dc:title>
  <dc:creator>Giuseppe Augello</dc:creator>
  <cp:lastModifiedBy>salvatore d’ascia</cp:lastModifiedBy>
  <cp:revision>8</cp:revision>
  <cp:lastPrinted>1601-01-01T00:00:00Z</cp:lastPrinted>
  <dcterms:created xsi:type="dcterms:W3CDTF">2010-11-15T20:28:39Z</dcterms:created>
  <dcterms:modified xsi:type="dcterms:W3CDTF">2019-04-13T16:59:37Z</dcterms:modified>
</cp:coreProperties>
</file>