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Lst>
  <p:notesMasterIdLst>
    <p:notesMasterId r:id="rId50"/>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9" r:id="rId47"/>
    <p:sldId id="290" r:id="rId48"/>
    <p:sldId id="291" r:id="rId49"/>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sto MT" panose="02040603050505030304" pitchFamily="18" charset="0"/>
        <a:ea typeface="ＭＳ Ｐゴシック" panose="020B0600070205080204" pitchFamily="34" charset="-128"/>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sto MT" panose="02040603050505030304" pitchFamily="18" charset="0"/>
        <a:ea typeface="ＭＳ Ｐゴシック" panose="020B0600070205080204" pitchFamily="34" charset="-128"/>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sto MT" panose="02040603050505030304" pitchFamily="18" charset="0"/>
        <a:ea typeface="ＭＳ Ｐゴシック" panose="020B0600070205080204" pitchFamily="34" charset="-128"/>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sto MT" panose="02040603050505030304" pitchFamily="18" charset="0"/>
        <a:ea typeface="ＭＳ Ｐゴシック" panose="020B0600070205080204" pitchFamily="34" charset="-128"/>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sto MT" panose="02040603050505030304" pitchFamily="18" charset="0"/>
        <a:ea typeface="ＭＳ Ｐゴシック" panose="020B0600070205080204" pitchFamily="34" charset="-128"/>
        <a:cs typeface="+mn-cs"/>
      </a:defRPr>
    </a:lvl5pPr>
    <a:lvl6pPr marL="2286000" algn="l" defTabSz="914400" rtl="0" eaLnBrk="1" latinLnBrk="0" hangingPunct="1">
      <a:defRPr kern="1200">
        <a:solidFill>
          <a:schemeClr val="bg1"/>
        </a:solidFill>
        <a:latin typeface="Calisto MT" panose="02040603050505030304" pitchFamily="18" charset="0"/>
        <a:ea typeface="ＭＳ Ｐゴシック" panose="020B0600070205080204" pitchFamily="34" charset="-128"/>
        <a:cs typeface="+mn-cs"/>
      </a:defRPr>
    </a:lvl6pPr>
    <a:lvl7pPr marL="2743200" algn="l" defTabSz="914400" rtl="0" eaLnBrk="1" latinLnBrk="0" hangingPunct="1">
      <a:defRPr kern="1200">
        <a:solidFill>
          <a:schemeClr val="bg1"/>
        </a:solidFill>
        <a:latin typeface="Calisto MT" panose="02040603050505030304" pitchFamily="18" charset="0"/>
        <a:ea typeface="ＭＳ Ｐゴシック" panose="020B0600070205080204" pitchFamily="34" charset="-128"/>
        <a:cs typeface="+mn-cs"/>
      </a:defRPr>
    </a:lvl7pPr>
    <a:lvl8pPr marL="3200400" algn="l" defTabSz="914400" rtl="0" eaLnBrk="1" latinLnBrk="0" hangingPunct="1">
      <a:defRPr kern="1200">
        <a:solidFill>
          <a:schemeClr val="bg1"/>
        </a:solidFill>
        <a:latin typeface="Calisto MT" panose="02040603050505030304" pitchFamily="18" charset="0"/>
        <a:ea typeface="ＭＳ Ｐゴシック" panose="020B0600070205080204" pitchFamily="34" charset="-128"/>
        <a:cs typeface="+mn-cs"/>
      </a:defRPr>
    </a:lvl8pPr>
    <a:lvl9pPr marL="3657600" algn="l" defTabSz="914400" rtl="0" eaLnBrk="1" latinLnBrk="0" hangingPunct="1">
      <a:defRPr kern="1200">
        <a:solidFill>
          <a:schemeClr val="bg1"/>
        </a:solidFill>
        <a:latin typeface="Calisto MT" panose="0204060305050503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1350"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AutoShape 1">
            <a:extLst>
              <a:ext uri="{FF2B5EF4-FFF2-40B4-BE49-F238E27FC236}">
                <a16:creationId xmlns:a16="http://schemas.microsoft.com/office/drawing/2014/main" id="{F3360ABE-F379-428E-8301-1CE65E576F9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386" name="AutoShape 2">
            <a:extLst>
              <a:ext uri="{FF2B5EF4-FFF2-40B4-BE49-F238E27FC236}">
                <a16:creationId xmlns:a16="http://schemas.microsoft.com/office/drawing/2014/main" id="{32DA105C-AAC0-4013-85DD-4F97492DEC6B}"/>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387" name="Text Box 3">
            <a:extLst>
              <a:ext uri="{FF2B5EF4-FFF2-40B4-BE49-F238E27FC236}">
                <a16:creationId xmlns:a16="http://schemas.microsoft.com/office/drawing/2014/main" id="{CBA26C79-11D0-4C28-9EAF-65AB0239E31E}"/>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388" name="Rectangle 4">
            <a:extLst>
              <a:ext uri="{FF2B5EF4-FFF2-40B4-BE49-F238E27FC236}">
                <a16:creationId xmlns:a16="http://schemas.microsoft.com/office/drawing/2014/main" id="{02F18374-0CFA-4E52-8C84-C6FB5EC416AE}"/>
              </a:ext>
            </a:extLst>
          </p:cNvPr>
          <p:cNvSpPr>
            <a:spLocks noGrp="1" noChangeArrowheads="1"/>
          </p:cNvSpPr>
          <p:nvPr>
            <p:ph type="dt"/>
          </p:nvPr>
        </p:nvSpPr>
        <p:spPr bwMode="auto">
          <a:xfrm>
            <a:off x="3884613" y="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anose="020F0502020204030204" pitchFamily="34" charset="0"/>
                <a:cs typeface="Arial Unicode MS" charset="0"/>
              </a:defRPr>
            </a:lvl1pPr>
          </a:lstStyle>
          <a:p>
            <a:r>
              <a:rPr lang="it-IT" altLang="it-IT"/>
              <a:t>19/11/10</a:t>
            </a:r>
          </a:p>
        </p:txBody>
      </p:sp>
      <p:sp>
        <p:nvSpPr>
          <p:cNvPr id="16389" name="Rectangle 5">
            <a:extLst>
              <a:ext uri="{FF2B5EF4-FFF2-40B4-BE49-F238E27FC236}">
                <a16:creationId xmlns:a16="http://schemas.microsoft.com/office/drawing/2014/main" id="{86DCC5E2-0F4D-49BB-814E-38394E679FCF}"/>
              </a:ext>
            </a:extLst>
          </p:cNvPr>
          <p:cNvSpPr>
            <a:spLocks noGrp="1" noRot="1" noChangeAspect="1" noChangeArrowheads="1"/>
          </p:cNvSpPr>
          <p:nvPr>
            <p:ph type="sldImg"/>
          </p:nvPr>
        </p:nvSpPr>
        <p:spPr bwMode="auto">
          <a:xfrm>
            <a:off x="1143000" y="685800"/>
            <a:ext cx="4568825" cy="342582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6390" name="Rectangle 6">
            <a:extLst>
              <a:ext uri="{FF2B5EF4-FFF2-40B4-BE49-F238E27FC236}">
                <a16:creationId xmlns:a16="http://schemas.microsoft.com/office/drawing/2014/main" id="{F0C3A129-983F-4C99-8AB8-FAD741C40C01}"/>
              </a:ext>
            </a:extLst>
          </p:cNvPr>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16391" name="Text Box 7">
            <a:extLst>
              <a:ext uri="{FF2B5EF4-FFF2-40B4-BE49-F238E27FC236}">
                <a16:creationId xmlns:a16="http://schemas.microsoft.com/office/drawing/2014/main" id="{62B52D95-0499-4867-BBAF-686D158D359C}"/>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392" name="Rectangle 8">
            <a:extLst>
              <a:ext uri="{FF2B5EF4-FFF2-40B4-BE49-F238E27FC236}">
                <a16:creationId xmlns:a16="http://schemas.microsoft.com/office/drawing/2014/main" id="{8B0A2520-AF48-4313-9075-1569B3F0BE49}"/>
              </a:ext>
            </a:extLst>
          </p:cNvPr>
          <p:cNvSpPr>
            <a:spLocks noGrp="1" noChangeArrowheads="1"/>
          </p:cNvSpPr>
          <p:nvPr>
            <p:ph type="sldNum"/>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anose="020F0502020204030204" pitchFamily="34" charset="0"/>
                <a:cs typeface="Arial Unicode MS" charset="0"/>
              </a:defRPr>
            </a:lvl1pPr>
          </a:lstStyle>
          <a:p>
            <a:fld id="{036C565F-7A58-4C6E-A536-5FDC95FB7B18}" type="slidenum">
              <a:rPr lang="it-IT" altLang="it-IT"/>
              <a:pPr/>
              <a:t>‹N›</a:t>
            </a:fld>
            <a:endParaRPr lang="it-IT" altLang="it-IT"/>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3A5A6E66-BB3F-4C2B-9998-6BD999ED7ECD}"/>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01BCA5CE-E1C6-4903-9565-FACFEFDAEEBB}"/>
              </a:ext>
            </a:extLst>
          </p:cNvPr>
          <p:cNvSpPr>
            <a:spLocks noGrp="1" noChangeArrowheads="1"/>
          </p:cNvSpPr>
          <p:nvPr>
            <p:ph type="sldNum"/>
          </p:nvPr>
        </p:nvSpPr>
        <p:spPr>
          <a:ln/>
        </p:spPr>
        <p:txBody>
          <a:bodyPr/>
          <a:lstStyle/>
          <a:p>
            <a:fld id="{A96A7D19-E2AF-4505-BD7F-7EF8B941A634}" type="slidenum">
              <a:rPr lang="it-IT" altLang="it-IT"/>
              <a:pPr/>
              <a:t>1</a:t>
            </a:fld>
            <a:endParaRPr lang="it-IT" altLang="it-IT"/>
          </a:p>
        </p:txBody>
      </p:sp>
      <p:sp>
        <p:nvSpPr>
          <p:cNvPr id="54273" name="Rectangle 1">
            <a:extLst>
              <a:ext uri="{FF2B5EF4-FFF2-40B4-BE49-F238E27FC236}">
                <a16:creationId xmlns:a16="http://schemas.microsoft.com/office/drawing/2014/main" id="{9326F716-239F-4905-9AE2-2BBB771CDB7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669F83B0-CB47-45EB-96E1-C8B7255AE3CD}"/>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EC4F3C55-E725-4778-9A5A-5D0C73ECAAE5}"/>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1B276D1C-3161-4993-B0E1-C5D95C04A7DF}"/>
              </a:ext>
            </a:extLst>
          </p:cNvPr>
          <p:cNvSpPr>
            <a:spLocks noGrp="1" noChangeArrowheads="1"/>
          </p:cNvSpPr>
          <p:nvPr>
            <p:ph type="sldNum"/>
          </p:nvPr>
        </p:nvSpPr>
        <p:spPr>
          <a:ln/>
        </p:spPr>
        <p:txBody>
          <a:bodyPr/>
          <a:lstStyle/>
          <a:p>
            <a:fld id="{F009A678-42C1-4ED7-839F-BB2BBC1AB66D}" type="slidenum">
              <a:rPr lang="it-IT" altLang="it-IT"/>
              <a:pPr/>
              <a:t>10</a:t>
            </a:fld>
            <a:endParaRPr lang="it-IT" altLang="it-IT"/>
          </a:p>
        </p:txBody>
      </p:sp>
      <p:sp>
        <p:nvSpPr>
          <p:cNvPr id="63489" name="Rectangle 1">
            <a:extLst>
              <a:ext uri="{FF2B5EF4-FFF2-40B4-BE49-F238E27FC236}">
                <a16:creationId xmlns:a16="http://schemas.microsoft.com/office/drawing/2014/main" id="{42FEE351-F48E-4CD6-ACB6-0B2FAD2203E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a:extLst>
              <a:ext uri="{FF2B5EF4-FFF2-40B4-BE49-F238E27FC236}">
                <a16:creationId xmlns:a16="http://schemas.microsoft.com/office/drawing/2014/main" id="{D9159AA6-6379-4D2C-A6D6-FD86A71305F4}"/>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F177C45E-5C6A-4663-B328-D05D31F7884F}"/>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DC2438E8-B470-4449-B49D-10E27B48FF03}"/>
              </a:ext>
            </a:extLst>
          </p:cNvPr>
          <p:cNvSpPr>
            <a:spLocks noGrp="1" noChangeArrowheads="1"/>
          </p:cNvSpPr>
          <p:nvPr>
            <p:ph type="sldNum"/>
          </p:nvPr>
        </p:nvSpPr>
        <p:spPr>
          <a:ln/>
        </p:spPr>
        <p:txBody>
          <a:bodyPr/>
          <a:lstStyle/>
          <a:p>
            <a:fld id="{3AD31836-90F8-474B-92E2-A8F2564A3F14}" type="slidenum">
              <a:rPr lang="it-IT" altLang="it-IT"/>
              <a:pPr/>
              <a:t>11</a:t>
            </a:fld>
            <a:endParaRPr lang="it-IT" altLang="it-IT"/>
          </a:p>
        </p:txBody>
      </p:sp>
      <p:sp>
        <p:nvSpPr>
          <p:cNvPr id="64513" name="Rectangle 1">
            <a:extLst>
              <a:ext uri="{FF2B5EF4-FFF2-40B4-BE49-F238E27FC236}">
                <a16:creationId xmlns:a16="http://schemas.microsoft.com/office/drawing/2014/main" id="{72B726AB-A93B-4081-BD65-D3E25CFE7F4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a:extLst>
              <a:ext uri="{FF2B5EF4-FFF2-40B4-BE49-F238E27FC236}">
                <a16:creationId xmlns:a16="http://schemas.microsoft.com/office/drawing/2014/main" id="{9DE6DA2D-4D55-4AFE-8FCA-B386682E82C2}"/>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EA30D6AF-DE39-4E13-A799-538E474C5053}"/>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AFCD6F6D-F5F8-4D37-BE93-8A9733AF6756}"/>
              </a:ext>
            </a:extLst>
          </p:cNvPr>
          <p:cNvSpPr>
            <a:spLocks noGrp="1" noChangeArrowheads="1"/>
          </p:cNvSpPr>
          <p:nvPr>
            <p:ph type="sldNum"/>
          </p:nvPr>
        </p:nvSpPr>
        <p:spPr>
          <a:ln/>
        </p:spPr>
        <p:txBody>
          <a:bodyPr/>
          <a:lstStyle/>
          <a:p>
            <a:fld id="{F3EC720E-4695-48EF-BB51-C9B768B5747E}" type="slidenum">
              <a:rPr lang="it-IT" altLang="it-IT"/>
              <a:pPr/>
              <a:t>12</a:t>
            </a:fld>
            <a:endParaRPr lang="it-IT" altLang="it-IT"/>
          </a:p>
        </p:txBody>
      </p:sp>
      <p:sp>
        <p:nvSpPr>
          <p:cNvPr id="65537" name="Rectangle 1">
            <a:extLst>
              <a:ext uri="{FF2B5EF4-FFF2-40B4-BE49-F238E27FC236}">
                <a16:creationId xmlns:a16="http://schemas.microsoft.com/office/drawing/2014/main" id="{EB122FA7-FFFD-40F5-9689-D0C85ECB36C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a:extLst>
              <a:ext uri="{FF2B5EF4-FFF2-40B4-BE49-F238E27FC236}">
                <a16:creationId xmlns:a16="http://schemas.microsoft.com/office/drawing/2014/main" id="{A1D4B6AE-DAB5-47F5-AC59-A6F8DF12FF4C}"/>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4C137F-7D03-4786-9372-F26AB1B2243B}"/>
              </a:ext>
            </a:extLst>
          </p:cNvPr>
          <p:cNvSpPr>
            <a:spLocks noGrp="1" noChangeArrowheads="1"/>
          </p:cNvSpPr>
          <p:nvPr>
            <p:ph type="dt"/>
          </p:nvPr>
        </p:nvSpPr>
        <p:spPr>
          <a:ln/>
        </p:spPr>
        <p:txBody>
          <a:bodyPr/>
          <a:lstStyle/>
          <a:p>
            <a:r>
              <a:rPr lang="it-IT" altLang="it-IT"/>
              <a:t>19/11/10</a:t>
            </a:r>
          </a:p>
        </p:txBody>
      </p:sp>
      <p:sp>
        <p:nvSpPr>
          <p:cNvPr id="6" name="Rectangle 8">
            <a:extLst>
              <a:ext uri="{FF2B5EF4-FFF2-40B4-BE49-F238E27FC236}">
                <a16:creationId xmlns:a16="http://schemas.microsoft.com/office/drawing/2014/main" id="{F0474B8D-80C9-4433-BBC7-1A2BA903D730}"/>
              </a:ext>
            </a:extLst>
          </p:cNvPr>
          <p:cNvSpPr>
            <a:spLocks noGrp="1" noChangeArrowheads="1"/>
          </p:cNvSpPr>
          <p:nvPr>
            <p:ph type="sldNum"/>
          </p:nvPr>
        </p:nvSpPr>
        <p:spPr>
          <a:ln/>
        </p:spPr>
        <p:txBody>
          <a:bodyPr/>
          <a:lstStyle/>
          <a:p>
            <a:fld id="{3B397D38-32FC-43D9-834E-44BCD6A6A360}" type="slidenum">
              <a:rPr lang="it-IT" altLang="it-IT"/>
              <a:pPr/>
              <a:t>13</a:t>
            </a:fld>
            <a:endParaRPr lang="it-IT" altLang="it-IT"/>
          </a:p>
        </p:txBody>
      </p:sp>
      <p:sp>
        <p:nvSpPr>
          <p:cNvPr id="66561" name="Text Box 1">
            <a:extLst>
              <a:ext uri="{FF2B5EF4-FFF2-40B4-BE49-F238E27FC236}">
                <a16:creationId xmlns:a16="http://schemas.microsoft.com/office/drawing/2014/main" id="{704915F8-400C-45FC-842F-17ADAED6FE0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r">
              <a:buClrTx/>
              <a:buFontTx/>
              <a:buNone/>
            </a:pPr>
            <a:fld id="{BA012FBD-32A9-4A37-9AFC-8675CCB6CF3B}" type="slidenum">
              <a:rPr lang="it-IT" altLang="it-IT" sz="1200">
                <a:latin typeface="Calibri" panose="020F0502020204030204" pitchFamily="34" charset="0"/>
              </a:rPr>
              <a:pPr algn="r">
                <a:buClrTx/>
                <a:buFontTx/>
                <a:buNone/>
              </a:pPr>
              <a:t>13</a:t>
            </a:fld>
            <a:endParaRPr lang="it-IT" altLang="it-IT" sz="1200">
              <a:latin typeface="Calibri" panose="020F0502020204030204" pitchFamily="34" charset="0"/>
            </a:endParaRPr>
          </a:p>
        </p:txBody>
      </p:sp>
      <p:sp>
        <p:nvSpPr>
          <p:cNvPr id="66562" name="Rectangle 2">
            <a:extLst>
              <a:ext uri="{FF2B5EF4-FFF2-40B4-BE49-F238E27FC236}">
                <a16:creationId xmlns:a16="http://schemas.microsoft.com/office/drawing/2014/main" id="{BD9C3311-4614-40F6-AE77-44044696274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Text Box 3">
            <a:extLst>
              <a:ext uri="{FF2B5EF4-FFF2-40B4-BE49-F238E27FC236}">
                <a16:creationId xmlns:a16="http://schemas.microsoft.com/office/drawing/2014/main" id="{2F47FACA-515F-40A8-8E92-EE59B6C12DC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b="1">
                <a:latin typeface="Calibri" panose="020F0502020204030204" pitchFamily="34" charset="0"/>
                <a:ea typeface="ＭＳ Ｐゴシック" panose="020B0600070205080204" pitchFamily="34" charset="-128"/>
              </a:rPr>
              <a:t>Hemodynamic consequences of AF encompass loss of atrial kick and AF-induced tachycardia.</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b="1">
              <a:latin typeface="Calibri" panose="020F0502020204030204" pitchFamily="34" charset="0"/>
              <a:ea typeface="ＭＳ Ｐゴシック" panose="020B0600070205080204" pitchFamily="34" charset="-128"/>
            </a:endParaRP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b="1">
                <a:latin typeface="Calibri" panose="020F0502020204030204" pitchFamily="34" charset="0"/>
                <a:ea typeface="ＭＳ Ｐゴシック" panose="020B0600070205080204" pitchFamily="34" charset="-128"/>
              </a:rPr>
              <a:t>Ventricular and atrial volume and pressure increases, along with a reduction in the propelling heart function, may lead to an activation during chronic fibrillation.</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b="1">
              <a:latin typeface="Calibri" panose="020F0502020204030204" pitchFamily="34" charset="0"/>
              <a:ea typeface="ＭＳ Ｐゴシック" panose="020B0600070205080204" pitchFamily="34" charset="-128"/>
            </a:endParaRP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b="1">
                <a:latin typeface="Calibri" panose="020F0502020204030204" pitchFamily="34" charset="0"/>
                <a:ea typeface="ＭＳ Ｐゴシック" panose="020B0600070205080204" pitchFamily="34" charset="-128"/>
              </a:rPr>
              <a:t>Thus, if, on one hand,  paroxysmal AF can be considered a regional atrial heart disease, </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b="1">
                <a:latin typeface="Calibri" panose="020F0502020204030204" pitchFamily="34" charset="0"/>
                <a:ea typeface="ＭＳ Ｐゴシック" panose="020B0600070205080204" pitchFamily="34" charset="-128"/>
              </a:rPr>
              <a:t>On the other hand, systemic and regional neuroormonal activation during chronic AF may be compared to a systemic disease. To suggest a comparison which may better clarify this idea, I like thinking of a cancer with metastasis at distance.</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b="1">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9550A0-C464-41C7-88C2-604579CD109A}"/>
              </a:ext>
            </a:extLst>
          </p:cNvPr>
          <p:cNvSpPr>
            <a:spLocks noGrp="1" noChangeArrowheads="1"/>
          </p:cNvSpPr>
          <p:nvPr>
            <p:ph type="dt"/>
          </p:nvPr>
        </p:nvSpPr>
        <p:spPr>
          <a:ln/>
        </p:spPr>
        <p:txBody>
          <a:bodyPr/>
          <a:lstStyle/>
          <a:p>
            <a:r>
              <a:rPr lang="it-IT" altLang="it-IT"/>
              <a:t>19/11/10</a:t>
            </a:r>
          </a:p>
        </p:txBody>
      </p:sp>
      <p:sp>
        <p:nvSpPr>
          <p:cNvPr id="6" name="Rectangle 8">
            <a:extLst>
              <a:ext uri="{FF2B5EF4-FFF2-40B4-BE49-F238E27FC236}">
                <a16:creationId xmlns:a16="http://schemas.microsoft.com/office/drawing/2014/main" id="{B0E07F62-89EC-472C-B613-A152885A3E6F}"/>
              </a:ext>
            </a:extLst>
          </p:cNvPr>
          <p:cNvSpPr>
            <a:spLocks noGrp="1" noChangeArrowheads="1"/>
          </p:cNvSpPr>
          <p:nvPr>
            <p:ph type="sldNum"/>
          </p:nvPr>
        </p:nvSpPr>
        <p:spPr>
          <a:ln/>
        </p:spPr>
        <p:txBody>
          <a:bodyPr/>
          <a:lstStyle/>
          <a:p>
            <a:fld id="{2C30DABB-C45F-47BA-A323-005DDC7B63BC}" type="slidenum">
              <a:rPr lang="it-IT" altLang="it-IT"/>
              <a:pPr/>
              <a:t>14</a:t>
            </a:fld>
            <a:endParaRPr lang="it-IT" altLang="it-IT"/>
          </a:p>
        </p:txBody>
      </p:sp>
      <p:sp>
        <p:nvSpPr>
          <p:cNvPr id="67585" name="Text Box 1">
            <a:extLst>
              <a:ext uri="{FF2B5EF4-FFF2-40B4-BE49-F238E27FC236}">
                <a16:creationId xmlns:a16="http://schemas.microsoft.com/office/drawing/2014/main" id="{63B834C7-40A1-47BB-8993-97AB9944D11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r">
              <a:buClrTx/>
              <a:buFontTx/>
              <a:buNone/>
            </a:pPr>
            <a:fld id="{59CF77DA-2585-4267-A653-58E5B7C89EEF}" type="slidenum">
              <a:rPr lang="it-IT" altLang="it-IT" sz="1200">
                <a:latin typeface="Calibri" panose="020F0502020204030204" pitchFamily="34" charset="0"/>
              </a:rPr>
              <a:pPr algn="r">
                <a:buClrTx/>
                <a:buFontTx/>
                <a:buNone/>
              </a:pPr>
              <a:t>14</a:t>
            </a:fld>
            <a:endParaRPr lang="it-IT" altLang="it-IT" sz="1200">
              <a:latin typeface="Calibri" panose="020F0502020204030204" pitchFamily="34" charset="0"/>
            </a:endParaRPr>
          </a:p>
        </p:txBody>
      </p:sp>
      <p:sp>
        <p:nvSpPr>
          <p:cNvPr id="67586" name="Rectangle 2">
            <a:extLst>
              <a:ext uri="{FF2B5EF4-FFF2-40B4-BE49-F238E27FC236}">
                <a16:creationId xmlns:a16="http://schemas.microsoft.com/office/drawing/2014/main" id="{BE71106A-CAF3-4ECE-BAE5-5DDCAD70FE4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Text Box 3">
            <a:extLst>
              <a:ext uri="{FF2B5EF4-FFF2-40B4-BE49-F238E27FC236}">
                <a16:creationId xmlns:a16="http://schemas.microsoft.com/office/drawing/2014/main" id="{FBD56E3F-17BB-47EF-8FBF-84A139D947F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b="1">
                <a:latin typeface="Calibri" panose="020F0502020204030204" pitchFamily="34" charset="0"/>
                <a:ea typeface="ＭＳ Ｐゴシック" panose="020B0600070205080204" pitchFamily="34" charset="-128"/>
              </a:rPr>
              <a:t>ANP plays an integral role in the regulation of hydromineral homeostasis under normal and pathological conditions. ANP secretion is stimulated by volume expansion, supine posture, hypoxia, myocardial ischemia, and other factors. There is a positive correlation between ANP level, cardiac filling pressure, and renin level.</a:t>
            </a: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b="1">
              <a:latin typeface="Calibri" panose="020F0502020204030204" pitchFamily="34" charset="0"/>
              <a:ea typeface="ＭＳ Ｐゴシック" panose="020B0600070205080204" pitchFamily="34" charset="-128"/>
            </a:endParaRP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b="1">
                <a:latin typeface="Calibri" panose="020F0502020204030204" pitchFamily="34" charset="0"/>
                <a:ea typeface="ＭＳ Ｐゴシック" panose="020B0600070205080204" pitchFamily="34" charset="-128"/>
              </a:rPr>
              <a:t>Thus it is well understandable that several studies have found a significant raise in serum levels of ANP in AF. The increase of mRNA content of ANP parallels the one in synthesis and secretion of ANP, sometimes leading to the deposition of amyloid. </a:t>
            </a: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b="1">
              <a:latin typeface="Calibri" panose="020F0502020204030204" pitchFamily="34" charset="0"/>
              <a:ea typeface="ＭＳ Ｐゴシック" panose="020B0600070205080204" pitchFamily="34" charset="-128"/>
            </a:endParaRP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b="1">
                <a:latin typeface="Calibri" panose="020F0502020204030204" pitchFamily="34" charset="0"/>
                <a:ea typeface="ＭＳ Ｐゴシック" panose="020B0600070205080204" pitchFamily="34" charset="-128"/>
              </a:rPr>
              <a:t>After CPVA for patients with long-standing AF, we observed a reduction in diuresis in the first weeks after procedure, as well as an increase in congestive symptoms, such as dyspnoea. This phenomenon seems not to be related to AF recurrences, and we are testing the hypothesis that CPVA might affect atrial ANP synthesis, causing a rebound effect in patients with previous high ANP levels.</a:t>
            </a: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b="1">
              <a:latin typeface="Calibri" panose="020F0502020204030204" pitchFamily="34" charset="0"/>
              <a:ea typeface="ＭＳ Ｐゴシック" panose="020B0600070205080204" pitchFamily="34" charset="-128"/>
            </a:endParaRP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b="1">
                <a:latin typeface="Calibri" panose="020F0502020204030204" pitchFamily="34" charset="0"/>
                <a:ea typeface="ＭＳ Ｐゴシック" panose="020B0600070205080204" pitchFamily="34" charset="-128"/>
              </a:rPr>
              <a:t>In this case, temporary diuretic therapy might turn out to be beneficial in the post-procedure course, since it might reduce symptoms and prevent some recurrences acutely triggered by further atrial dilation.   </a:t>
            </a: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b="1">
              <a:latin typeface="Calibri" panose="020F0502020204030204" pitchFamily="34" charset="0"/>
              <a:ea typeface="ＭＳ Ｐゴシック" panose="020B0600070205080204" pitchFamily="34" charset="-128"/>
            </a:endParaRP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a:latin typeface="Calibri" panose="020F0502020204030204" pitchFamily="34" charset="0"/>
              <a:ea typeface="ＭＳ Ｐゴシック" panose="020B0600070205080204" pitchFamily="34" charset="-128"/>
            </a:endParaRPr>
          </a:p>
          <a:p>
            <a:pPr eaLnBrk="1" hangingPunct="1">
              <a:lnSpc>
                <a:spcPct val="9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it-IT">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8B6C1AC-092C-42AD-BFFA-9B91965CCA23}"/>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67131812-2E71-45F7-B176-5557B1268996}"/>
              </a:ext>
            </a:extLst>
          </p:cNvPr>
          <p:cNvSpPr>
            <a:spLocks noGrp="1" noChangeArrowheads="1"/>
          </p:cNvSpPr>
          <p:nvPr>
            <p:ph type="sldNum"/>
          </p:nvPr>
        </p:nvSpPr>
        <p:spPr>
          <a:ln/>
        </p:spPr>
        <p:txBody>
          <a:bodyPr/>
          <a:lstStyle/>
          <a:p>
            <a:fld id="{517022F1-32B1-4F75-B998-775D0ABF2311}" type="slidenum">
              <a:rPr lang="it-IT" altLang="it-IT"/>
              <a:pPr/>
              <a:t>15</a:t>
            </a:fld>
            <a:endParaRPr lang="it-IT" altLang="it-IT"/>
          </a:p>
        </p:txBody>
      </p:sp>
      <p:sp>
        <p:nvSpPr>
          <p:cNvPr id="68609" name="Rectangle 1">
            <a:extLst>
              <a:ext uri="{FF2B5EF4-FFF2-40B4-BE49-F238E27FC236}">
                <a16:creationId xmlns:a16="http://schemas.microsoft.com/office/drawing/2014/main" id="{09B493B8-39DC-49A8-8363-ACB1CD76D2F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a:extLst>
              <a:ext uri="{FF2B5EF4-FFF2-40B4-BE49-F238E27FC236}">
                <a16:creationId xmlns:a16="http://schemas.microsoft.com/office/drawing/2014/main" id="{068CFACC-79AE-4E3E-AD34-0EC878A05D39}"/>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E893861C-DB78-4C1F-A4F3-ED85014EC5F1}"/>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FD74F548-1BDB-4F48-B25F-BA6B640EB664}"/>
              </a:ext>
            </a:extLst>
          </p:cNvPr>
          <p:cNvSpPr>
            <a:spLocks noGrp="1" noChangeArrowheads="1"/>
          </p:cNvSpPr>
          <p:nvPr>
            <p:ph type="sldNum"/>
          </p:nvPr>
        </p:nvSpPr>
        <p:spPr>
          <a:ln/>
        </p:spPr>
        <p:txBody>
          <a:bodyPr/>
          <a:lstStyle/>
          <a:p>
            <a:fld id="{9F5F6A59-91FE-4BA1-8E52-38CF1C2ECDF8}" type="slidenum">
              <a:rPr lang="it-IT" altLang="it-IT"/>
              <a:pPr/>
              <a:t>16</a:t>
            </a:fld>
            <a:endParaRPr lang="it-IT" altLang="it-IT"/>
          </a:p>
        </p:txBody>
      </p:sp>
      <p:sp>
        <p:nvSpPr>
          <p:cNvPr id="69633" name="Rectangle 1">
            <a:extLst>
              <a:ext uri="{FF2B5EF4-FFF2-40B4-BE49-F238E27FC236}">
                <a16:creationId xmlns:a16="http://schemas.microsoft.com/office/drawing/2014/main" id="{B036EEC3-35AC-4495-A459-676F093428F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a:extLst>
              <a:ext uri="{FF2B5EF4-FFF2-40B4-BE49-F238E27FC236}">
                <a16:creationId xmlns:a16="http://schemas.microsoft.com/office/drawing/2014/main" id="{F26E1CEC-C72A-4958-B1AD-AF3B8BE5D441}"/>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E19D66C-40B1-4A25-AC98-12119E441731}"/>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4A42297B-A588-4316-A6C2-C392B93525D5}"/>
              </a:ext>
            </a:extLst>
          </p:cNvPr>
          <p:cNvSpPr>
            <a:spLocks noGrp="1" noChangeArrowheads="1"/>
          </p:cNvSpPr>
          <p:nvPr>
            <p:ph type="sldNum"/>
          </p:nvPr>
        </p:nvSpPr>
        <p:spPr>
          <a:ln/>
        </p:spPr>
        <p:txBody>
          <a:bodyPr/>
          <a:lstStyle/>
          <a:p>
            <a:fld id="{CE494DBF-F261-4516-847E-B7FF0F8CFD7B}" type="slidenum">
              <a:rPr lang="it-IT" altLang="it-IT"/>
              <a:pPr/>
              <a:t>17</a:t>
            </a:fld>
            <a:endParaRPr lang="it-IT" altLang="it-IT"/>
          </a:p>
        </p:txBody>
      </p:sp>
      <p:sp>
        <p:nvSpPr>
          <p:cNvPr id="70657" name="Rectangle 1">
            <a:extLst>
              <a:ext uri="{FF2B5EF4-FFF2-40B4-BE49-F238E27FC236}">
                <a16:creationId xmlns:a16="http://schemas.microsoft.com/office/drawing/2014/main" id="{31DD7E4B-CA14-4FEA-B8B1-D8950E90D4F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a:extLst>
              <a:ext uri="{FF2B5EF4-FFF2-40B4-BE49-F238E27FC236}">
                <a16:creationId xmlns:a16="http://schemas.microsoft.com/office/drawing/2014/main" id="{BF129F1A-B009-46E4-9FEC-BC8E74DC4F29}"/>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CFAC3370-988C-4F90-BFDB-B90110B16EDC}"/>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BF45EFFC-81BD-445F-AC95-8D238C60568B}"/>
              </a:ext>
            </a:extLst>
          </p:cNvPr>
          <p:cNvSpPr>
            <a:spLocks noGrp="1" noChangeArrowheads="1"/>
          </p:cNvSpPr>
          <p:nvPr>
            <p:ph type="sldNum"/>
          </p:nvPr>
        </p:nvSpPr>
        <p:spPr>
          <a:ln/>
        </p:spPr>
        <p:txBody>
          <a:bodyPr/>
          <a:lstStyle/>
          <a:p>
            <a:fld id="{42B6AE27-0D64-48EB-8AD1-3E0EDF9340E3}" type="slidenum">
              <a:rPr lang="it-IT" altLang="it-IT"/>
              <a:pPr/>
              <a:t>18</a:t>
            </a:fld>
            <a:endParaRPr lang="it-IT" altLang="it-IT"/>
          </a:p>
        </p:txBody>
      </p:sp>
      <p:sp>
        <p:nvSpPr>
          <p:cNvPr id="71681" name="Rectangle 1">
            <a:extLst>
              <a:ext uri="{FF2B5EF4-FFF2-40B4-BE49-F238E27FC236}">
                <a16:creationId xmlns:a16="http://schemas.microsoft.com/office/drawing/2014/main" id="{D69BD6A3-40C7-4465-B189-3ADE8072908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a:extLst>
              <a:ext uri="{FF2B5EF4-FFF2-40B4-BE49-F238E27FC236}">
                <a16:creationId xmlns:a16="http://schemas.microsoft.com/office/drawing/2014/main" id="{CB5F3983-E3C4-4A61-A72B-541816F0FEDD}"/>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CFE4A01-F808-48A5-B6ED-DED08F56AB7C}"/>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56BA396E-37BB-4D8C-A48B-A18D758686A4}"/>
              </a:ext>
            </a:extLst>
          </p:cNvPr>
          <p:cNvSpPr>
            <a:spLocks noGrp="1" noChangeArrowheads="1"/>
          </p:cNvSpPr>
          <p:nvPr>
            <p:ph type="sldNum"/>
          </p:nvPr>
        </p:nvSpPr>
        <p:spPr>
          <a:ln/>
        </p:spPr>
        <p:txBody>
          <a:bodyPr/>
          <a:lstStyle/>
          <a:p>
            <a:fld id="{F3F0F6D6-5058-4025-AEEA-435DBBDE146A}" type="slidenum">
              <a:rPr lang="it-IT" altLang="it-IT"/>
              <a:pPr/>
              <a:t>19</a:t>
            </a:fld>
            <a:endParaRPr lang="it-IT" altLang="it-IT"/>
          </a:p>
        </p:txBody>
      </p:sp>
      <p:sp>
        <p:nvSpPr>
          <p:cNvPr id="72705" name="Rectangle 1">
            <a:extLst>
              <a:ext uri="{FF2B5EF4-FFF2-40B4-BE49-F238E27FC236}">
                <a16:creationId xmlns:a16="http://schemas.microsoft.com/office/drawing/2014/main" id="{9E622F32-5141-4D5C-BB16-4D63A3F1431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a:extLst>
              <a:ext uri="{FF2B5EF4-FFF2-40B4-BE49-F238E27FC236}">
                <a16:creationId xmlns:a16="http://schemas.microsoft.com/office/drawing/2014/main" id="{0507EEA4-1FD9-41BA-884C-860A4BD6A766}"/>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A3EFB4A7-BCD2-4205-9ACC-708D689A5EBF}"/>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DB3F1778-9A61-48F6-89A4-C4A7FF0F44EE}"/>
              </a:ext>
            </a:extLst>
          </p:cNvPr>
          <p:cNvSpPr>
            <a:spLocks noGrp="1" noChangeArrowheads="1"/>
          </p:cNvSpPr>
          <p:nvPr>
            <p:ph type="sldNum"/>
          </p:nvPr>
        </p:nvSpPr>
        <p:spPr>
          <a:ln/>
        </p:spPr>
        <p:txBody>
          <a:bodyPr/>
          <a:lstStyle/>
          <a:p>
            <a:fld id="{9569E832-7D4F-4A68-B6DB-CA2EFB12BF7E}" type="slidenum">
              <a:rPr lang="it-IT" altLang="it-IT"/>
              <a:pPr/>
              <a:t>2</a:t>
            </a:fld>
            <a:endParaRPr lang="it-IT" altLang="it-IT"/>
          </a:p>
        </p:txBody>
      </p:sp>
      <p:sp>
        <p:nvSpPr>
          <p:cNvPr id="55297" name="Rectangle 1">
            <a:extLst>
              <a:ext uri="{FF2B5EF4-FFF2-40B4-BE49-F238E27FC236}">
                <a16:creationId xmlns:a16="http://schemas.microsoft.com/office/drawing/2014/main" id="{12153F32-7B57-4932-9288-618BE67B0566}"/>
              </a:ext>
            </a:extLst>
          </p:cNvPr>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7F9B6EB8-858A-47EF-BBD7-0FCF407790E1}"/>
              </a:ext>
            </a:extLst>
          </p:cNvPr>
          <p:cNvSpPr txBox="1">
            <a:spLocks noGrp="1" noChangeArrowheads="1"/>
          </p:cNvSpPr>
          <p:nvPr>
            <p:ph type="body" idx="1"/>
          </p:nvPr>
        </p:nvSpPr>
        <p:spPr bwMode="auto">
          <a:xfrm>
            <a:off x="685800" y="4343400"/>
            <a:ext cx="5484813"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FE26F3C-A570-4EA9-BD25-6B6314310A7D}"/>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99F6E912-93CA-450A-AFEA-102F2B229DF2}"/>
              </a:ext>
            </a:extLst>
          </p:cNvPr>
          <p:cNvSpPr>
            <a:spLocks noGrp="1" noChangeArrowheads="1"/>
          </p:cNvSpPr>
          <p:nvPr>
            <p:ph type="sldNum"/>
          </p:nvPr>
        </p:nvSpPr>
        <p:spPr>
          <a:ln/>
        </p:spPr>
        <p:txBody>
          <a:bodyPr/>
          <a:lstStyle/>
          <a:p>
            <a:fld id="{E85CCDC4-2BF7-40FD-BCDB-A74662922D74}" type="slidenum">
              <a:rPr lang="it-IT" altLang="it-IT"/>
              <a:pPr/>
              <a:t>20</a:t>
            </a:fld>
            <a:endParaRPr lang="it-IT" altLang="it-IT"/>
          </a:p>
        </p:txBody>
      </p:sp>
      <p:sp>
        <p:nvSpPr>
          <p:cNvPr id="73729" name="Rectangle 1">
            <a:extLst>
              <a:ext uri="{FF2B5EF4-FFF2-40B4-BE49-F238E27FC236}">
                <a16:creationId xmlns:a16="http://schemas.microsoft.com/office/drawing/2014/main" id="{5E5F8A04-E90E-4F5C-B5FB-D4BF1C9EC3A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a:extLst>
              <a:ext uri="{FF2B5EF4-FFF2-40B4-BE49-F238E27FC236}">
                <a16:creationId xmlns:a16="http://schemas.microsoft.com/office/drawing/2014/main" id="{AD680013-00A8-44E7-A4BC-AF74585EDD21}"/>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0D62B1A-29DB-498F-8C3B-412624DC8465}"/>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546D50EB-6207-450C-AE00-AC9E0DE4B8DB}"/>
              </a:ext>
            </a:extLst>
          </p:cNvPr>
          <p:cNvSpPr>
            <a:spLocks noGrp="1" noChangeArrowheads="1"/>
          </p:cNvSpPr>
          <p:nvPr>
            <p:ph type="sldNum"/>
          </p:nvPr>
        </p:nvSpPr>
        <p:spPr>
          <a:ln/>
        </p:spPr>
        <p:txBody>
          <a:bodyPr/>
          <a:lstStyle/>
          <a:p>
            <a:fld id="{A187CB0F-34DF-4163-8471-3F34871DEBD2}" type="slidenum">
              <a:rPr lang="it-IT" altLang="it-IT"/>
              <a:pPr/>
              <a:t>21</a:t>
            </a:fld>
            <a:endParaRPr lang="it-IT" altLang="it-IT"/>
          </a:p>
        </p:txBody>
      </p:sp>
      <p:sp>
        <p:nvSpPr>
          <p:cNvPr id="74753" name="Rectangle 1">
            <a:extLst>
              <a:ext uri="{FF2B5EF4-FFF2-40B4-BE49-F238E27FC236}">
                <a16:creationId xmlns:a16="http://schemas.microsoft.com/office/drawing/2014/main" id="{E1F5462A-05EF-478B-ABCC-343F752B0D7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a:extLst>
              <a:ext uri="{FF2B5EF4-FFF2-40B4-BE49-F238E27FC236}">
                <a16:creationId xmlns:a16="http://schemas.microsoft.com/office/drawing/2014/main" id="{FEC012A8-DA33-4CE0-AAC3-BC6D41B4A688}"/>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9C6048CA-F98C-4BA2-966C-062C2C5A3ED0}"/>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123C30B5-D295-41F2-95A8-E0A557F675C2}"/>
              </a:ext>
            </a:extLst>
          </p:cNvPr>
          <p:cNvSpPr>
            <a:spLocks noGrp="1" noChangeArrowheads="1"/>
          </p:cNvSpPr>
          <p:nvPr>
            <p:ph type="sldNum"/>
          </p:nvPr>
        </p:nvSpPr>
        <p:spPr>
          <a:ln/>
        </p:spPr>
        <p:txBody>
          <a:bodyPr/>
          <a:lstStyle/>
          <a:p>
            <a:fld id="{F9188B3B-01B2-45FB-A804-7B5069DAC3B2}" type="slidenum">
              <a:rPr lang="it-IT" altLang="it-IT"/>
              <a:pPr/>
              <a:t>22</a:t>
            </a:fld>
            <a:endParaRPr lang="it-IT" altLang="it-IT"/>
          </a:p>
        </p:txBody>
      </p:sp>
      <p:sp>
        <p:nvSpPr>
          <p:cNvPr id="75777" name="Rectangle 1">
            <a:extLst>
              <a:ext uri="{FF2B5EF4-FFF2-40B4-BE49-F238E27FC236}">
                <a16:creationId xmlns:a16="http://schemas.microsoft.com/office/drawing/2014/main" id="{ABD8E0E4-F123-4A76-8611-7660F18AC7A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a:extLst>
              <a:ext uri="{FF2B5EF4-FFF2-40B4-BE49-F238E27FC236}">
                <a16:creationId xmlns:a16="http://schemas.microsoft.com/office/drawing/2014/main" id="{271C5546-CB72-4009-8475-8F4AD8A2666E}"/>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A41D1FB5-4B48-4563-9030-9EB97E11A098}"/>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A23615EA-9BEC-430D-8F1D-9D5F0D66081F}"/>
              </a:ext>
            </a:extLst>
          </p:cNvPr>
          <p:cNvSpPr>
            <a:spLocks noGrp="1" noChangeArrowheads="1"/>
          </p:cNvSpPr>
          <p:nvPr>
            <p:ph type="sldNum"/>
          </p:nvPr>
        </p:nvSpPr>
        <p:spPr>
          <a:ln/>
        </p:spPr>
        <p:txBody>
          <a:bodyPr/>
          <a:lstStyle/>
          <a:p>
            <a:fld id="{B3F87ABC-F9AD-45E0-8A3C-29D469A00423}" type="slidenum">
              <a:rPr lang="it-IT" altLang="it-IT"/>
              <a:pPr/>
              <a:t>23</a:t>
            </a:fld>
            <a:endParaRPr lang="it-IT" altLang="it-IT"/>
          </a:p>
        </p:txBody>
      </p:sp>
      <p:sp>
        <p:nvSpPr>
          <p:cNvPr id="76801" name="Rectangle 1">
            <a:extLst>
              <a:ext uri="{FF2B5EF4-FFF2-40B4-BE49-F238E27FC236}">
                <a16:creationId xmlns:a16="http://schemas.microsoft.com/office/drawing/2014/main" id="{E02A828D-A95A-40DD-AAC4-7FEB857CEED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a:extLst>
              <a:ext uri="{FF2B5EF4-FFF2-40B4-BE49-F238E27FC236}">
                <a16:creationId xmlns:a16="http://schemas.microsoft.com/office/drawing/2014/main" id="{F0CDE3C1-3032-45D7-BE54-25C5F893A38C}"/>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0FE493B4-09F0-468B-B128-670E8E617694}"/>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F54DDAA9-6535-4B4C-B979-7447F13BE187}"/>
              </a:ext>
            </a:extLst>
          </p:cNvPr>
          <p:cNvSpPr>
            <a:spLocks noGrp="1" noChangeArrowheads="1"/>
          </p:cNvSpPr>
          <p:nvPr>
            <p:ph type="sldNum"/>
          </p:nvPr>
        </p:nvSpPr>
        <p:spPr>
          <a:ln/>
        </p:spPr>
        <p:txBody>
          <a:bodyPr/>
          <a:lstStyle/>
          <a:p>
            <a:fld id="{A811B3C1-911D-4258-9DAE-AE90B23920F0}" type="slidenum">
              <a:rPr lang="it-IT" altLang="it-IT"/>
              <a:pPr/>
              <a:t>24</a:t>
            </a:fld>
            <a:endParaRPr lang="it-IT" altLang="it-IT"/>
          </a:p>
        </p:txBody>
      </p:sp>
      <p:sp>
        <p:nvSpPr>
          <p:cNvPr id="77825" name="Rectangle 1">
            <a:extLst>
              <a:ext uri="{FF2B5EF4-FFF2-40B4-BE49-F238E27FC236}">
                <a16:creationId xmlns:a16="http://schemas.microsoft.com/office/drawing/2014/main" id="{E7E10542-8BFF-413A-9A94-6D3BAD76264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a:extLst>
              <a:ext uri="{FF2B5EF4-FFF2-40B4-BE49-F238E27FC236}">
                <a16:creationId xmlns:a16="http://schemas.microsoft.com/office/drawing/2014/main" id="{88D5F73F-15A2-4372-BAAA-2DA1BD7B9062}"/>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B81DAA5-A52A-4CD4-AA9A-2F6E861CABFC}"/>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DCE5B1A1-15DA-4A70-9E78-27C3C923A29C}"/>
              </a:ext>
            </a:extLst>
          </p:cNvPr>
          <p:cNvSpPr>
            <a:spLocks noGrp="1" noChangeArrowheads="1"/>
          </p:cNvSpPr>
          <p:nvPr>
            <p:ph type="sldNum"/>
          </p:nvPr>
        </p:nvSpPr>
        <p:spPr>
          <a:ln/>
        </p:spPr>
        <p:txBody>
          <a:bodyPr/>
          <a:lstStyle/>
          <a:p>
            <a:fld id="{C9B099A1-18C6-4648-81DF-689071E8A63B}" type="slidenum">
              <a:rPr lang="it-IT" altLang="it-IT"/>
              <a:pPr/>
              <a:t>25</a:t>
            </a:fld>
            <a:endParaRPr lang="it-IT" altLang="it-IT"/>
          </a:p>
        </p:txBody>
      </p:sp>
      <p:sp>
        <p:nvSpPr>
          <p:cNvPr id="78849" name="Rectangle 1">
            <a:extLst>
              <a:ext uri="{FF2B5EF4-FFF2-40B4-BE49-F238E27FC236}">
                <a16:creationId xmlns:a16="http://schemas.microsoft.com/office/drawing/2014/main" id="{229C5823-F449-4BAC-89AE-78629F59640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a:extLst>
              <a:ext uri="{FF2B5EF4-FFF2-40B4-BE49-F238E27FC236}">
                <a16:creationId xmlns:a16="http://schemas.microsoft.com/office/drawing/2014/main" id="{AB8F6CA7-BEB5-44AF-A902-771353E827BB}"/>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B8D44C37-A359-481D-B51D-C764A0A27A8B}"/>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0EF6128D-E101-4950-9CF2-4F8D13F90C4A}"/>
              </a:ext>
            </a:extLst>
          </p:cNvPr>
          <p:cNvSpPr>
            <a:spLocks noGrp="1" noChangeArrowheads="1"/>
          </p:cNvSpPr>
          <p:nvPr>
            <p:ph type="sldNum"/>
          </p:nvPr>
        </p:nvSpPr>
        <p:spPr>
          <a:ln/>
        </p:spPr>
        <p:txBody>
          <a:bodyPr/>
          <a:lstStyle/>
          <a:p>
            <a:fld id="{8CA9F18D-5FF4-4C4E-85CA-B2CE907003AF}" type="slidenum">
              <a:rPr lang="it-IT" altLang="it-IT"/>
              <a:pPr/>
              <a:t>26</a:t>
            </a:fld>
            <a:endParaRPr lang="it-IT" altLang="it-IT"/>
          </a:p>
        </p:txBody>
      </p:sp>
      <p:sp>
        <p:nvSpPr>
          <p:cNvPr id="79873" name="Rectangle 1">
            <a:extLst>
              <a:ext uri="{FF2B5EF4-FFF2-40B4-BE49-F238E27FC236}">
                <a16:creationId xmlns:a16="http://schemas.microsoft.com/office/drawing/2014/main" id="{3DEFA4BA-7E90-49ED-9C80-195778FF54D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a:extLst>
              <a:ext uri="{FF2B5EF4-FFF2-40B4-BE49-F238E27FC236}">
                <a16:creationId xmlns:a16="http://schemas.microsoft.com/office/drawing/2014/main" id="{2FD15A27-F3C3-4B94-9A17-7D772BA28B85}"/>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A7DB647-F62E-4C5A-96FE-5EC905142775}"/>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6632C85C-936E-4ECF-B5BF-CA0EFA800887}"/>
              </a:ext>
            </a:extLst>
          </p:cNvPr>
          <p:cNvSpPr>
            <a:spLocks noGrp="1" noChangeArrowheads="1"/>
          </p:cNvSpPr>
          <p:nvPr>
            <p:ph type="sldNum"/>
          </p:nvPr>
        </p:nvSpPr>
        <p:spPr>
          <a:ln/>
        </p:spPr>
        <p:txBody>
          <a:bodyPr/>
          <a:lstStyle/>
          <a:p>
            <a:fld id="{2C160671-3ADA-4A22-B223-963CC9874206}" type="slidenum">
              <a:rPr lang="it-IT" altLang="it-IT"/>
              <a:pPr/>
              <a:t>27</a:t>
            </a:fld>
            <a:endParaRPr lang="it-IT" altLang="it-IT"/>
          </a:p>
        </p:txBody>
      </p:sp>
      <p:sp>
        <p:nvSpPr>
          <p:cNvPr id="80897" name="Rectangle 1">
            <a:extLst>
              <a:ext uri="{FF2B5EF4-FFF2-40B4-BE49-F238E27FC236}">
                <a16:creationId xmlns:a16="http://schemas.microsoft.com/office/drawing/2014/main" id="{7A182E38-D25F-430C-9CC1-7CBA5819EA4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a:extLst>
              <a:ext uri="{FF2B5EF4-FFF2-40B4-BE49-F238E27FC236}">
                <a16:creationId xmlns:a16="http://schemas.microsoft.com/office/drawing/2014/main" id="{0A1CD4A7-580D-4231-947D-E073E3363360}"/>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B9360E02-26D7-4819-93E8-72A0A0142017}"/>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1997156D-1ED6-4302-A331-9B382D7CF829}"/>
              </a:ext>
            </a:extLst>
          </p:cNvPr>
          <p:cNvSpPr>
            <a:spLocks noGrp="1" noChangeArrowheads="1"/>
          </p:cNvSpPr>
          <p:nvPr>
            <p:ph type="sldNum"/>
          </p:nvPr>
        </p:nvSpPr>
        <p:spPr>
          <a:ln/>
        </p:spPr>
        <p:txBody>
          <a:bodyPr/>
          <a:lstStyle/>
          <a:p>
            <a:fld id="{E24FB0F2-2089-499E-9C86-CFF1B9A9E952}" type="slidenum">
              <a:rPr lang="it-IT" altLang="it-IT"/>
              <a:pPr/>
              <a:t>28</a:t>
            </a:fld>
            <a:endParaRPr lang="it-IT" altLang="it-IT"/>
          </a:p>
        </p:txBody>
      </p:sp>
      <p:sp>
        <p:nvSpPr>
          <p:cNvPr id="81921" name="Rectangle 1">
            <a:extLst>
              <a:ext uri="{FF2B5EF4-FFF2-40B4-BE49-F238E27FC236}">
                <a16:creationId xmlns:a16="http://schemas.microsoft.com/office/drawing/2014/main" id="{911D64D4-D35D-430C-A678-B97D04F1FDA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a:extLst>
              <a:ext uri="{FF2B5EF4-FFF2-40B4-BE49-F238E27FC236}">
                <a16:creationId xmlns:a16="http://schemas.microsoft.com/office/drawing/2014/main" id="{0BC859E5-2C94-4EEA-B991-D157F90193E9}"/>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8F20FB54-1301-42A7-8779-3D5137063845}"/>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8C8D3ED0-5752-4C34-AFD1-DB24EBBB145A}"/>
              </a:ext>
            </a:extLst>
          </p:cNvPr>
          <p:cNvSpPr>
            <a:spLocks noGrp="1" noChangeArrowheads="1"/>
          </p:cNvSpPr>
          <p:nvPr>
            <p:ph type="sldNum"/>
          </p:nvPr>
        </p:nvSpPr>
        <p:spPr>
          <a:ln/>
        </p:spPr>
        <p:txBody>
          <a:bodyPr/>
          <a:lstStyle/>
          <a:p>
            <a:fld id="{68DB7413-911C-4C8E-81D8-F01B2459F359}" type="slidenum">
              <a:rPr lang="it-IT" altLang="it-IT"/>
              <a:pPr/>
              <a:t>29</a:t>
            </a:fld>
            <a:endParaRPr lang="it-IT" altLang="it-IT"/>
          </a:p>
        </p:txBody>
      </p:sp>
      <p:sp>
        <p:nvSpPr>
          <p:cNvPr id="82945" name="Rectangle 1">
            <a:extLst>
              <a:ext uri="{FF2B5EF4-FFF2-40B4-BE49-F238E27FC236}">
                <a16:creationId xmlns:a16="http://schemas.microsoft.com/office/drawing/2014/main" id="{09402BB0-1B54-4CC8-9EFB-C5D208433C8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a:extLst>
              <a:ext uri="{FF2B5EF4-FFF2-40B4-BE49-F238E27FC236}">
                <a16:creationId xmlns:a16="http://schemas.microsoft.com/office/drawing/2014/main" id="{E70D63D6-C6A5-4175-9ED9-497EAC410CC1}"/>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78859CB-29EF-45A1-8027-0B1FC3236339}"/>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6C3DD73B-2B9D-49F6-8C35-8BA6BD91D781}"/>
              </a:ext>
            </a:extLst>
          </p:cNvPr>
          <p:cNvSpPr>
            <a:spLocks noGrp="1" noChangeArrowheads="1"/>
          </p:cNvSpPr>
          <p:nvPr>
            <p:ph type="sldNum"/>
          </p:nvPr>
        </p:nvSpPr>
        <p:spPr>
          <a:ln/>
        </p:spPr>
        <p:txBody>
          <a:bodyPr/>
          <a:lstStyle/>
          <a:p>
            <a:fld id="{E8BF600D-710C-46ED-A2B8-78000A57621C}" type="slidenum">
              <a:rPr lang="it-IT" altLang="it-IT"/>
              <a:pPr/>
              <a:t>3</a:t>
            </a:fld>
            <a:endParaRPr lang="it-IT" altLang="it-IT"/>
          </a:p>
        </p:txBody>
      </p:sp>
      <p:sp>
        <p:nvSpPr>
          <p:cNvPr id="56321" name="Rectangle 1">
            <a:extLst>
              <a:ext uri="{FF2B5EF4-FFF2-40B4-BE49-F238E27FC236}">
                <a16:creationId xmlns:a16="http://schemas.microsoft.com/office/drawing/2014/main" id="{6223DFEE-C0FC-4856-8AD8-CE7A1C24023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623E36E1-6F04-425F-BD24-114C07019113}"/>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790C4340-0A00-42F4-BFC3-BFAB302C1619}"/>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5D7767B5-7EC0-4CE3-B1DC-E6031A6CBBA6}"/>
              </a:ext>
            </a:extLst>
          </p:cNvPr>
          <p:cNvSpPr>
            <a:spLocks noGrp="1" noChangeArrowheads="1"/>
          </p:cNvSpPr>
          <p:nvPr>
            <p:ph type="sldNum"/>
          </p:nvPr>
        </p:nvSpPr>
        <p:spPr>
          <a:ln/>
        </p:spPr>
        <p:txBody>
          <a:bodyPr/>
          <a:lstStyle/>
          <a:p>
            <a:fld id="{88CD2D5C-282C-46C6-8A64-1040C0DF017E}" type="slidenum">
              <a:rPr lang="it-IT" altLang="it-IT"/>
              <a:pPr/>
              <a:t>30</a:t>
            </a:fld>
            <a:endParaRPr lang="it-IT" altLang="it-IT"/>
          </a:p>
        </p:txBody>
      </p:sp>
      <p:sp>
        <p:nvSpPr>
          <p:cNvPr id="83969" name="Rectangle 1">
            <a:extLst>
              <a:ext uri="{FF2B5EF4-FFF2-40B4-BE49-F238E27FC236}">
                <a16:creationId xmlns:a16="http://schemas.microsoft.com/office/drawing/2014/main" id="{8864DA21-C1E4-4CE1-8D40-EEB56FD6333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a:extLst>
              <a:ext uri="{FF2B5EF4-FFF2-40B4-BE49-F238E27FC236}">
                <a16:creationId xmlns:a16="http://schemas.microsoft.com/office/drawing/2014/main" id="{E29D95DB-C73E-4818-9BF1-C1E1A9DA00E1}"/>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A02D6EA6-4B43-405C-BC33-246C6CDEE232}"/>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0313492E-A229-4F70-B127-2D378811BE26}"/>
              </a:ext>
            </a:extLst>
          </p:cNvPr>
          <p:cNvSpPr>
            <a:spLocks noGrp="1" noChangeArrowheads="1"/>
          </p:cNvSpPr>
          <p:nvPr>
            <p:ph type="sldNum"/>
          </p:nvPr>
        </p:nvSpPr>
        <p:spPr>
          <a:ln/>
        </p:spPr>
        <p:txBody>
          <a:bodyPr/>
          <a:lstStyle/>
          <a:p>
            <a:fld id="{6DA7877F-881E-409A-AFF1-3CC906520E28}" type="slidenum">
              <a:rPr lang="it-IT" altLang="it-IT"/>
              <a:pPr/>
              <a:t>31</a:t>
            </a:fld>
            <a:endParaRPr lang="it-IT" altLang="it-IT"/>
          </a:p>
        </p:txBody>
      </p:sp>
      <p:sp>
        <p:nvSpPr>
          <p:cNvPr id="84993" name="Rectangle 1">
            <a:extLst>
              <a:ext uri="{FF2B5EF4-FFF2-40B4-BE49-F238E27FC236}">
                <a16:creationId xmlns:a16="http://schemas.microsoft.com/office/drawing/2014/main" id="{1DE1FF39-43A7-46C5-A26F-C86436E65D0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a:extLst>
              <a:ext uri="{FF2B5EF4-FFF2-40B4-BE49-F238E27FC236}">
                <a16:creationId xmlns:a16="http://schemas.microsoft.com/office/drawing/2014/main" id="{80352412-6C4A-4062-9408-8BE3E14A6D15}"/>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3C0CD397-F04F-46EF-847E-64C8C70CF349}"/>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13155508-12D1-4086-8D2D-9CAEA2CC1DB3}"/>
              </a:ext>
            </a:extLst>
          </p:cNvPr>
          <p:cNvSpPr>
            <a:spLocks noGrp="1" noChangeArrowheads="1"/>
          </p:cNvSpPr>
          <p:nvPr>
            <p:ph type="sldNum"/>
          </p:nvPr>
        </p:nvSpPr>
        <p:spPr>
          <a:ln/>
        </p:spPr>
        <p:txBody>
          <a:bodyPr/>
          <a:lstStyle/>
          <a:p>
            <a:fld id="{B19D9431-462F-4450-A5DA-F1F534F12120}" type="slidenum">
              <a:rPr lang="it-IT" altLang="it-IT"/>
              <a:pPr/>
              <a:t>32</a:t>
            </a:fld>
            <a:endParaRPr lang="it-IT" altLang="it-IT"/>
          </a:p>
        </p:txBody>
      </p:sp>
      <p:sp>
        <p:nvSpPr>
          <p:cNvPr id="88065" name="Rectangle 1">
            <a:extLst>
              <a:ext uri="{FF2B5EF4-FFF2-40B4-BE49-F238E27FC236}">
                <a16:creationId xmlns:a16="http://schemas.microsoft.com/office/drawing/2014/main" id="{08BA11D6-F125-44CA-A2B4-D7017723FD4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a:extLst>
              <a:ext uri="{FF2B5EF4-FFF2-40B4-BE49-F238E27FC236}">
                <a16:creationId xmlns:a16="http://schemas.microsoft.com/office/drawing/2014/main" id="{A2993337-29E5-4BA4-B619-DDC850B87CAA}"/>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5E0F075-0C72-4536-94F7-BE5E3D122BEF}"/>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1685CC8E-C44A-4522-8079-372590935275}"/>
              </a:ext>
            </a:extLst>
          </p:cNvPr>
          <p:cNvSpPr>
            <a:spLocks noGrp="1" noChangeArrowheads="1"/>
          </p:cNvSpPr>
          <p:nvPr>
            <p:ph type="sldNum"/>
          </p:nvPr>
        </p:nvSpPr>
        <p:spPr>
          <a:ln/>
        </p:spPr>
        <p:txBody>
          <a:bodyPr/>
          <a:lstStyle/>
          <a:p>
            <a:fld id="{818717F8-88EF-4BE4-A298-430A70306D3B}" type="slidenum">
              <a:rPr lang="it-IT" altLang="it-IT"/>
              <a:pPr/>
              <a:t>33</a:t>
            </a:fld>
            <a:endParaRPr lang="it-IT" altLang="it-IT"/>
          </a:p>
        </p:txBody>
      </p:sp>
      <p:sp>
        <p:nvSpPr>
          <p:cNvPr id="89089" name="Rectangle 1">
            <a:extLst>
              <a:ext uri="{FF2B5EF4-FFF2-40B4-BE49-F238E27FC236}">
                <a16:creationId xmlns:a16="http://schemas.microsoft.com/office/drawing/2014/main" id="{AF3FB37D-CBFE-4617-91B3-A49CCE4940B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Rectangle 2">
            <a:extLst>
              <a:ext uri="{FF2B5EF4-FFF2-40B4-BE49-F238E27FC236}">
                <a16:creationId xmlns:a16="http://schemas.microsoft.com/office/drawing/2014/main" id="{F15EC385-17EF-4259-B2FF-27F553E0DA90}"/>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6FB6493D-3DEC-49B5-B0C8-6DE45B5CDC16}"/>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43B7F224-B1D9-420F-9940-9C6F1FFA783D}"/>
              </a:ext>
            </a:extLst>
          </p:cNvPr>
          <p:cNvSpPr>
            <a:spLocks noGrp="1" noChangeArrowheads="1"/>
          </p:cNvSpPr>
          <p:nvPr>
            <p:ph type="sldNum"/>
          </p:nvPr>
        </p:nvSpPr>
        <p:spPr>
          <a:ln/>
        </p:spPr>
        <p:txBody>
          <a:bodyPr/>
          <a:lstStyle/>
          <a:p>
            <a:fld id="{719E63F2-6AE4-4BB1-92E9-A8161B481264}" type="slidenum">
              <a:rPr lang="it-IT" altLang="it-IT"/>
              <a:pPr/>
              <a:t>34</a:t>
            </a:fld>
            <a:endParaRPr lang="it-IT" altLang="it-IT"/>
          </a:p>
        </p:txBody>
      </p:sp>
      <p:sp>
        <p:nvSpPr>
          <p:cNvPr id="90113" name="Rectangle 1">
            <a:extLst>
              <a:ext uri="{FF2B5EF4-FFF2-40B4-BE49-F238E27FC236}">
                <a16:creationId xmlns:a16="http://schemas.microsoft.com/office/drawing/2014/main" id="{026EE923-A352-4785-8A0B-92A98E1B51C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a:extLst>
              <a:ext uri="{FF2B5EF4-FFF2-40B4-BE49-F238E27FC236}">
                <a16:creationId xmlns:a16="http://schemas.microsoft.com/office/drawing/2014/main" id="{37F61FD3-7065-43C8-834E-915A48B1289F}"/>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F3A94B4-DB1A-44F3-901A-CD952B496357}"/>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1D4319E3-1A30-4564-977C-6E86C7479048}"/>
              </a:ext>
            </a:extLst>
          </p:cNvPr>
          <p:cNvSpPr>
            <a:spLocks noGrp="1" noChangeArrowheads="1"/>
          </p:cNvSpPr>
          <p:nvPr>
            <p:ph type="sldNum"/>
          </p:nvPr>
        </p:nvSpPr>
        <p:spPr>
          <a:ln/>
        </p:spPr>
        <p:txBody>
          <a:bodyPr/>
          <a:lstStyle/>
          <a:p>
            <a:fld id="{C314FFDC-428D-4850-BA68-CB560E64DA7E}" type="slidenum">
              <a:rPr lang="it-IT" altLang="it-IT"/>
              <a:pPr/>
              <a:t>4</a:t>
            </a:fld>
            <a:endParaRPr lang="it-IT" altLang="it-IT"/>
          </a:p>
        </p:txBody>
      </p:sp>
      <p:sp>
        <p:nvSpPr>
          <p:cNvPr id="57345" name="Rectangle 1">
            <a:extLst>
              <a:ext uri="{FF2B5EF4-FFF2-40B4-BE49-F238E27FC236}">
                <a16:creationId xmlns:a16="http://schemas.microsoft.com/office/drawing/2014/main" id="{D881A8CC-D66A-4970-AFFD-C8178B36D89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B196397A-5C3D-4BC0-AB08-E083F8B55CCE}"/>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6B507331-BE01-4330-A8F2-4AC7A3698A4E}"/>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7876DC8F-3D11-4C84-A339-EFA1249BC6D3}"/>
              </a:ext>
            </a:extLst>
          </p:cNvPr>
          <p:cNvSpPr>
            <a:spLocks noGrp="1" noChangeArrowheads="1"/>
          </p:cNvSpPr>
          <p:nvPr>
            <p:ph type="sldNum"/>
          </p:nvPr>
        </p:nvSpPr>
        <p:spPr>
          <a:ln/>
        </p:spPr>
        <p:txBody>
          <a:bodyPr/>
          <a:lstStyle/>
          <a:p>
            <a:fld id="{28CC8B87-4BEF-481B-A1EE-A71491F90C18}" type="slidenum">
              <a:rPr lang="it-IT" altLang="it-IT"/>
              <a:pPr/>
              <a:t>5</a:t>
            </a:fld>
            <a:endParaRPr lang="it-IT" altLang="it-IT"/>
          </a:p>
        </p:txBody>
      </p:sp>
      <p:sp>
        <p:nvSpPr>
          <p:cNvPr id="58369" name="Rectangle 1">
            <a:extLst>
              <a:ext uri="{FF2B5EF4-FFF2-40B4-BE49-F238E27FC236}">
                <a16:creationId xmlns:a16="http://schemas.microsoft.com/office/drawing/2014/main" id="{CAF112B8-8AC2-4E2B-B483-4CCC021A2E3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B755CE20-6061-49E8-9D7B-54DAF6C3F102}"/>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3B916810-FB83-4E37-94AF-BF36D7375A28}"/>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8910912F-E2BC-496F-8982-3CAA578A02AB}"/>
              </a:ext>
            </a:extLst>
          </p:cNvPr>
          <p:cNvSpPr>
            <a:spLocks noGrp="1" noChangeArrowheads="1"/>
          </p:cNvSpPr>
          <p:nvPr>
            <p:ph type="sldNum"/>
          </p:nvPr>
        </p:nvSpPr>
        <p:spPr>
          <a:ln/>
        </p:spPr>
        <p:txBody>
          <a:bodyPr/>
          <a:lstStyle/>
          <a:p>
            <a:fld id="{A3F15F97-4C5D-4543-98D5-CB887E46311A}" type="slidenum">
              <a:rPr lang="it-IT" altLang="it-IT"/>
              <a:pPr/>
              <a:t>6</a:t>
            </a:fld>
            <a:endParaRPr lang="it-IT" altLang="it-IT"/>
          </a:p>
        </p:txBody>
      </p:sp>
      <p:sp>
        <p:nvSpPr>
          <p:cNvPr id="59393" name="Rectangle 1">
            <a:extLst>
              <a:ext uri="{FF2B5EF4-FFF2-40B4-BE49-F238E27FC236}">
                <a16:creationId xmlns:a16="http://schemas.microsoft.com/office/drawing/2014/main" id="{34CF5E41-E27F-477A-BCB8-ECB0303AA4C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a:extLst>
              <a:ext uri="{FF2B5EF4-FFF2-40B4-BE49-F238E27FC236}">
                <a16:creationId xmlns:a16="http://schemas.microsoft.com/office/drawing/2014/main" id="{80312AFC-CDF5-4572-BD8E-E86D6BF7A184}"/>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4C64642-DDB2-4EA9-BED5-6CBF973C887C}"/>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B9A134B4-AF8D-4FF5-B4A8-68AB725D13DA}"/>
              </a:ext>
            </a:extLst>
          </p:cNvPr>
          <p:cNvSpPr>
            <a:spLocks noGrp="1" noChangeArrowheads="1"/>
          </p:cNvSpPr>
          <p:nvPr>
            <p:ph type="sldNum"/>
          </p:nvPr>
        </p:nvSpPr>
        <p:spPr>
          <a:ln/>
        </p:spPr>
        <p:txBody>
          <a:bodyPr/>
          <a:lstStyle/>
          <a:p>
            <a:fld id="{681EFF58-297B-4A5F-BF11-1B31FDBDD4CC}" type="slidenum">
              <a:rPr lang="it-IT" altLang="it-IT"/>
              <a:pPr/>
              <a:t>7</a:t>
            </a:fld>
            <a:endParaRPr lang="it-IT" altLang="it-IT"/>
          </a:p>
        </p:txBody>
      </p:sp>
      <p:sp>
        <p:nvSpPr>
          <p:cNvPr id="60417" name="Rectangle 1">
            <a:extLst>
              <a:ext uri="{FF2B5EF4-FFF2-40B4-BE49-F238E27FC236}">
                <a16:creationId xmlns:a16="http://schemas.microsoft.com/office/drawing/2014/main" id="{79956C7F-B865-4D6B-816A-C3CC0D5F4A5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a:extLst>
              <a:ext uri="{FF2B5EF4-FFF2-40B4-BE49-F238E27FC236}">
                <a16:creationId xmlns:a16="http://schemas.microsoft.com/office/drawing/2014/main" id="{EBC3D64D-916A-477F-ACF1-529C65B4ED1E}"/>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A7DAF831-4E51-4663-A582-543741E12DD7}"/>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0FE5C2EE-87C7-4947-BB6E-E033FA91AA1E}"/>
              </a:ext>
            </a:extLst>
          </p:cNvPr>
          <p:cNvSpPr>
            <a:spLocks noGrp="1" noChangeArrowheads="1"/>
          </p:cNvSpPr>
          <p:nvPr>
            <p:ph type="sldNum"/>
          </p:nvPr>
        </p:nvSpPr>
        <p:spPr>
          <a:ln/>
        </p:spPr>
        <p:txBody>
          <a:bodyPr/>
          <a:lstStyle/>
          <a:p>
            <a:fld id="{9F137B02-087E-421F-BE2E-F67242983F9F}" type="slidenum">
              <a:rPr lang="it-IT" altLang="it-IT"/>
              <a:pPr/>
              <a:t>8</a:t>
            </a:fld>
            <a:endParaRPr lang="it-IT" altLang="it-IT"/>
          </a:p>
        </p:txBody>
      </p:sp>
      <p:sp>
        <p:nvSpPr>
          <p:cNvPr id="61441" name="Rectangle 1">
            <a:extLst>
              <a:ext uri="{FF2B5EF4-FFF2-40B4-BE49-F238E27FC236}">
                <a16:creationId xmlns:a16="http://schemas.microsoft.com/office/drawing/2014/main" id="{4BCDA5A4-3A60-4FC6-8C17-E2A3339EB1A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a:extLst>
              <a:ext uri="{FF2B5EF4-FFF2-40B4-BE49-F238E27FC236}">
                <a16:creationId xmlns:a16="http://schemas.microsoft.com/office/drawing/2014/main" id="{DC0C5F8B-8B65-471C-BE05-37BB306639C1}"/>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7F6BD170-4F76-46A2-8EA3-4E9FF97C2641}"/>
              </a:ext>
            </a:extLst>
          </p:cNvPr>
          <p:cNvSpPr>
            <a:spLocks noGrp="1" noChangeArrowheads="1"/>
          </p:cNvSpPr>
          <p:nvPr>
            <p:ph type="dt"/>
          </p:nvPr>
        </p:nvSpPr>
        <p:spPr>
          <a:ln/>
        </p:spPr>
        <p:txBody>
          <a:bodyPr/>
          <a:lstStyle/>
          <a:p>
            <a:r>
              <a:rPr lang="it-IT" altLang="it-IT"/>
              <a:t>19/11/10</a:t>
            </a:r>
          </a:p>
        </p:txBody>
      </p:sp>
      <p:sp>
        <p:nvSpPr>
          <p:cNvPr id="5" name="Rectangle 8">
            <a:extLst>
              <a:ext uri="{FF2B5EF4-FFF2-40B4-BE49-F238E27FC236}">
                <a16:creationId xmlns:a16="http://schemas.microsoft.com/office/drawing/2014/main" id="{39007AFA-5D9C-48A3-B555-B953C7E5EACD}"/>
              </a:ext>
            </a:extLst>
          </p:cNvPr>
          <p:cNvSpPr>
            <a:spLocks noGrp="1" noChangeArrowheads="1"/>
          </p:cNvSpPr>
          <p:nvPr>
            <p:ph type="sldNum"/>
          </p:nvPr>
        </p:nvSpPr>
        <p:spPr>
          <a:ln/>
        </p:spPr>
        <p:txBody>
          <a:bodyPr/>
          <a:lstStyle/>
          <a:p>
            <a:fld id="{529DA7F1-943C-4042-9ECA-7F98F53AC891}" type="slidenum">
              <a:rPr lang="it-IT" altLang="it-IT"/>
              <a:pPr/>
              <a:t>9</a:t>
            </a:fld>
            <a:endParaRPr lang="it-IT" altLang="it-IT"/>
          </a:p>
        </p:txBody>
      </p:sp>
      <p:sp>
        <p:nvSpPr>
          <p:cNvPr id="62465" name="Rectangle 1">
            <a:extLst>
              <a:ext uri="{FF2B5EF4-FFF2-40B4-BE49-F238E27FC236}">
                <a16:creationId xmlns:a16="http://schemas.microsoft.com/office/drawing/2014/main" id="{414EFC3C-2425-4985-9F09-5A81E1A0B56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A72B9130-88D3-4ABF-9FFD-EBF23EC90AF6}"/>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13300F-5ECC-452D-B504-D366E3CB70D2}"/>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F17E856-FB12-4202-BFB6-BD9B2635683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20D36CC-AE6C-4E94-B208-40B9088A169F}"/>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D204855E-27B1-41F6-B6D8-E297947FB5A3}"/>
              </a:ext>
            </a:extLst>
          </p:cNvPr>
          <p:cNvSpPr>
            <a:spLocks noGrp="1"/>
          </p:cNvSpPr>
          <p:nvPr>
            <p:ph type="sldNum" idx="11"/>
          </p:nvPr>
        </p:nvSpPr>
        <p:spPr/>
        <p:txBody>
          <a:bodyPr/>
          <a:lstStyle>
            <a:lvl1pPr>
              <a:defRPr/>
            </a:lvl1pPr>
          </a:lstStyle>
          <a:p>
            <a:fld id="{E91869CC-30F6-45C1-BAAE-B5E43FD587D2}" type="slidenum">
              <a:rPr lang="it-IT" altLang="it-IT"/>
              <a:pPr/>
              <a:t>‹N›</a:t>
            </a:fld>
            <a:endParaRPr lang="it-IT" altLang="it-IT"/>
          </a:p>
        </p:txBody>
      </p:sp>
    </p:spTree>
    <p:extLst>
      <p:ext uri="{BB962C8B-B14F-4D97-AF65-F5344CB8AC3E}">
        <p14:creationId xmlns:p14="http://schemas.microsoft.com/office/powerpoint/2010/main" val="1542652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6E8507-60BA-4EB6-9651-C7844034492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E9AB9FD-F087-409F-AF17-FA613D9B065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43E505F-4084-49A3-AAAD-BC007B7D50BF}"/>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5E027B90-A7F7-4D1F-8CBC-A9AC548D4AE5}"/>
              </a:ext>
            </a:extLst>
          </p:cNvPr>
          <p:cNvSpPr>
            <a:spLocks noGrp="1"/>
          </p:cNvSpPr>
          <p:nvPr>
            <p:ph type="sldNum" idx="11"/>
          </p:nvPr>
        </p:nvSpPr>
        <p:spPr/>
        <p:txBody>
          <a:bodyPr/>
          <a:lstStyle>
            <a:lvl1pPr>
              <a:defRPr/>
            </a:lvl1pPr>
          </a:lstStyle>
          <a:p>
            <a:fld id="{E068C189-6403-4D82-B7C2-57EA5A36C536}" type="slidenum">
              <a:rPr lang="it-IT" altLang="it-IT"/>
              <a:pPr/>
              <a:t>‹N›</a:t>
            </a:fld>
            <a:endParaRPr lang="it-IT" altLang="it-IT"/>
          </a:p>
        </p:txBody>
      </p:sp>
    </p:spTree>
    <p:extLst>
      <p:ext uri="{BB962C8B-B14F-4D97-AF65-F5344CB8AC3E}">
        <p14:creationId xmlns:p14="http://schemas.microsoft.com/office/powerpoint/2010/main" val="26155263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118F40-F9E9-4AB2-95D8-9A13F8DA01A0}"/>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FA62957-09AE-43C5-B04C-1D5274A48B7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DA8EA20-25C0-48C3-970A-D1505A0B32C6}"/>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E5AB7A98-4B64-4A80-A6C6-E07AC5B80EBC}"/>
              </a:ext>
            </a:extLst>
          </p:cNvPr>
          <p:cNvSpPr>
            <a:spLocks noGrp="1"/>
          </p:cNvSpPr>
          <p:nvPr>
            <p:ph type="sldNum" idx="11"/>
          </p:nvPr>
        </p:nvSpPr>
        <p:spPr/>
        <p:txBody>
          <a:bodyPr/>
          <a:lstStyle>
            <a:lvl1pPr>
              <a:defRPr/>
            </a:lvl1pPr>
          </a:lstStyle>
          <a:p>
            <a:fld id="{F354CA9D-76E0-4225-AE1C-E2FEB5A8DCE3}" type="slidenum">
              <a:rPr lang="it-IT" altLang="it-IT"/>
              <a:pPr/>
              <a:t>‹N›</a:t>
            </a:fld>
            <a:endParaRPr lang="it-IT" altLang="it-IT"/>
          </a:p>
        </p:txBody>
      </p:sp>
    </p:spTree>
    <p:extLst>
      <p:ext uri="{BB962C8B-B14F-4D97-AF65-F5344CB8AC3E}">
        <p14:creationId xmlns:p14="http://schemas.microsoft.com/office/powerpoint/2010/main" val="27284902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DEF978-96E3-46D8-8123-A3168EE2618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87B2E28-0049-4495-8DBF-8E7991E6875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243053-7B9C-48B2-AC75-ECD9CD70365F}"/>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399AC6B7-2656-4688-B56A-260874E9832D}"/>
              </a:ext>
            </a:extLst>
          </p:cNvPr>
          <p:cNvSpPr>
            <a:spLocks noGrp="1"/>
          </p:cNvSpPr>
          <p:nvPr>
            <p:ph type="sldNum" idx="11"/>
          </p:nvPr>
        </p:nvSpPr>
        <p:spPr/>
        <p:txBody>
          <a:bodyPr/>
          <a:lstStyle>
            <a:lvl1pPr>
              <a:defRPr/>
            </a:lvl1pPr>
          </a:lstStyle>
          <a:p>
            <a:fld id="{68E3EB64-DD64-4AC6-A14B-11EB0F72FFAB}" type="slidenum">
              <a:rPr lang="it-IT" altLang="it-IT"/>
              <a:pPr/>
              <a:t>‹N›</a:t>
            </a:fld>
            <a:endParaRPr lang="it-IT" altLang="it-IT"/>
          </a:p>
        </p:txBody>
      </p:sp>
    </p:spTree>
    <p:extLst>
      <p:ext uri="{BB962C8B-B14F-4D97-AF65-F5344CB8AC3E}">
        <p14:creationId xmlns:p14="http://schemas.microsoft.com/office/powerpoint/2010/main" val="14572345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FD133D-95EC-40F9-9109-B91BE8762B9A}"/>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AE793EA-8DE7-40B7-8168-7AB15F09C9D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96A4819-238D-4B20-9ADF-8E091206C98B}"/>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26EA1C5B-2F41-444E-96A8-A878828376F2}"/>
              </a:ext>
            </a:extLst>
          </p:cNvPr>
          <p:cNvSpPr>
            <a:spLocks noGrp="1"/>
          </p:cNvSpPr>
          <p:nvPr>
            <p:ph type="sldNum" idx="11"/>
          </p:nvPr>
        </p:nvSpPr>
        <p:spPr/>
        <p:txBody>
          <a:bodyPr/>
          <a:lstStyle>
            <a:lvl1pPr>
              <a:defRPr/>
            </a:lvl1pPr>
          </a:lstStyle>
          <a:p>
            <a:fld id="{50AAB474-FCA5-41CA-97F8-9DC4E9F5716D}" type="slidenum">
              <a:rPr lang="it-IT" altLang="it-IT"/>
              <a:pPr/>
              <a:t>‹N›</a:t>
            </a:fld>
            <a:endParaRPr lang="it-IT" altLang="it-IT"/>
          </a:p>
        </p:txBody>
      </p:sp>
    </p:spTree>
    <p:extLst>
      <p:ext uri="{BB962C8B-B14F-4D97-AF65-F5344CB8AC3E}">
        <p14:creationId xmlns:p14="http://schemas.microsoft.com/office/powerpoint/2010/main" val="39668778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F44178-1820-49E0-B670-44958196A40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B34BFA3-5792-4C9D-9542-D648C4656D87}"/>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6906EE5-2CC0-4082-8F76-3FE1C12ABE2E}"/>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08DB5E-EDC4-4CBC-B518-42822A263804}"/>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FBECB4C2-2B0A-4C8B-94EB-FED3B00C0E1F}"/>
              </a:ext>
            </a:extLst>
          </p:cNvPr>
          <p:cNvSpPr>
            <a:spLocks noGrp="1"/>
          </p:cNvSpPr>
          <p:nvPr>
            <p:ph type="sldNum" idx="11"/>
          </p:nvPr>
        </p:nvSpPr>
        <p:spPr/>
        <p:txBody>
          <a:bodyPr/>
          <a:lstStyle>
            <a:lvl1pPr>
              <a:defRPr/>
            </a:lvl1pPr>
          </a:lstStyle>
          <a:p>
            <a:fld id="{8CCF5FD3-03DF-402B-9C63-8DD382305C2E}" type="slidenum">
              <a:rPr lang="it-IT" altLang="it-IT"/>
              <a:pPr/>
              <a:t>‹N›</a:t>
            </a:fld>
            <a:endParaRPr lang="it-IT" altLang="it-IT"/>
          </a:p>
        </p:txBody>
      </p:sp>
    </p:spTree>
    <p:extLst>
      <p:ext uri="{BB962C8B-B14F-4D97-AF65-F5344CB8AC3E}">
        <p14:creationId xmlns:p14="http://schemas.microsoft.com/office/powerpoint/2010/main" val="4683731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18B04C-79B5-4A44-AE88-34BE7FAE2F14}"/>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A1AA65E-4A29-4D0A-A051-217169888B8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6BF8B8D-DCFA-4098-807C-17B7EF3942B9}"/>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1EDAC6F-A1D9-4C6F-A5BB-1DB9F4DF7D7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4A3F163-992B-4149-9931-6BA54C6EE931}"/>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5D7B490-24B0-4891-B2A8-1985635397F2}"/>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8FC987EA-B03D-4A30-959F-2F3F53166755}"/>
              </a:ext>
            </a:extLst>
          </p:cNvPr>
          <p:cNvSpPr>
            <a:spLocks noGrp="1"/>
          </p:cNvSpPr>
          <p:nvPr>
            <p:ph type="sldNum" idx="11"/>
          </p:nvPr>
        </p:nvSpPr>
        <p:spPr/>
        <p:txBody>
          <a:bodyPr/>
          <a:lstStyle>
            <a:lvl1pPr>
              <a:defRPr/>
            </a:lvl1pPr>
          </a:lstStyle>
          <a:p>
            <a:fld id="{705F72BB-A266-4D92-B944-FE3D747799C2}" type="slidenum">
              <a:rPr lang="it-IT" altLang="it-IT"/>
              <a:pPr/>
              <a:t>‹N›</a:t>
            </a:fld>
            <a:endParaRPr lang="it-IT" altLang="it-IT"/>
          </a:p>
        </p:txBody>
      </p:sp>
    </p:spTree>
    <p:extLst>
      <p:ext uri="{BB962C8B-B14F-4D97-AF65-F5344CB8AC3E}">
        <p14:creationId xmlns:p14="http://schemas.microsoft.com/office/powerpoint/2010/main" val="2601147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ED57FF-B866-4EA4-84C7-749DE714296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38A214A-4A82-4A85-B1B1-1C86EFD0BA2A}"/>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03276E7C-D365-426D-9143-5AE34807EDF6}"/>
              </a:ext>
            </a:extLst>
          </p:cNvPr>
          <p:cNvSpPr>
            <a:spLocks noGrp="1"/>
          </p:cNvSpPr>
          <p:nvPr>
            <p:ph type="sldNum" idx="11"/>
          </p:nvPr>
        </p:nvSpPr>
        <p:spPr/>
        <p:txBody>
          <a:bodyPr/>
          <a:lstStyle>
            <a:lvl1pPr>
              <a:defRPr/>
            </a:lvl1pPr>
          </a:lstStyle>
          <a:p>
            <a:fld id="{A4A808DF-84B7-405C-9867-A98B5A540A16}" type="slidenum">
              <a:rPr lang="it-IT" altLang="it-IT"/>
              <a:pPr/>
              <a:t>‹N›</a:t>
            </a:fld>
            <a:endParaRPr lang="it-IT" altLang="it-IT"/>
          </a:p>
        </p:txBody>
      </p:sp>
    </p:spTree>
    <p:extLst>
      <p:ext uri="{BB962C8B-B14F-4D97-AF65-F5344CB8AC3E}">
        <p14:creationId xmlns:p14="http://schemas.microsoft.com/office/powerpoint/2010/main" val="28323616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FA25DE3-4395-4086-A7E3-909E94601B40}"/>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7165EC7C-E584-486D-B5F5-0B27BF9F944E}"/>
              </a:ext>
            </a:extLst>
          </p:cNvPr>
          <p:cNvSpPr>
            <a:spLocks noGrp="1"/>
          </p:cNvSpPr>
          <p:nvPr>
            <p:ph type="sldNum" idx="11"/>
          </p:nvPr>
        </p:nvSpPr>
        <p:spPr/>
        <p:txBody>
          <a:bodyPr/>
          <a:lstStyle>
            <a:lvl1pPr>
              <a:defRPr/>
            </a:lvl1pPr>
          </a:lstStyle>
          <a:p>
            <a:fld id="{8A93F6CA-598B-488B-9C4A-A1D193E03B34}" type="slidenum">
              <a:rPr lang="it-IT" altLang="it-IT"/>
              <a:pPr/>
              <a:t>‹N›</a:t>
            </a:fld>
            <a:endParaRPr lang="it-IT" altLang="it-IT"/>
          </a:p>
        </p:txBody>
      </p:sp>
    </p:spTree>
    <p:extLst>
      <p:ext uri="{BB962C8B-B14F-4D97-AF65-F5344CB8AC3E}">
        <p14:creationId xmlns:p14="http://schemas.microsoft.com/office/powerpoint/2010/main" val="28835785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03E530-3B94-4D1C-8815-8AB88EAE7DD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33306B-285C-4C9D-9B81-C3135F74AEC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FAF83CD-7A49-4760-8089-B772506840F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76BC84C-4FFE-4A1A-888A-3E14E157F891}"/>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91184107-76FF-4E6D-80E4-70789B578600}"/>
              </a:ext>
            </a:extLst>
          </p:cNvPr>
          <p:cNvSpPr>
            <a:spLocks noGrp="1"/>
          </p:cNvSpPr>
          <p:nvPr>
            <p:ph type="sldNum" idx="11"/>
          </p:nvPr>
        </p:nvSpPr>
        <p:spPr/>
        <p:txBody>
          <a:bodyPr/>
          <a:lstStyle>
            <a:lvl1pPr>
              <a:defRPr/>
            </a:lvl1pPr>
          </a:lstStyle>
          <a:p>
            <a:fld id="{FCCC896C-D5E7-47FD-AFC4-7C26652CAEA2}" type="slidenum">
              <a:rPr lang="it-IT" altLang="it-IT"/>
              <a:pPr/>
              <a:t>‹N›</a:t>
            </a:fld>
            <a:endParaRPr lang="it-IT" altLang="it-IT"/>
          </a:p>
        </p:txBody>
      </p:sp>
    </p:spTree>
    <p:extLst>
      <p:ext uri="{BB962C8B-B14F-4D97-AF65-F5344CB8AC3E}">
        <p14:creationId xmlns:p14="http://schemas.microsoft.com/office/powerpoint/2010/main" val="21742355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C7D1C9-59F0-45FF-AE88-9105755B1347}"/>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8F819C2-AF79-4565-9015-9496D21968F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CF83506-EE0A-47AD-AD53-B30E6D3169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ADF4BD5-467B-4DAA-A82A-6F60AEE8ACE9}"/>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41866A82-7CFC-40CE-9FAB-6DCC7AD99F1F}"/>
              </a:ext>
            </a:extLst>
          </p:cNvPr>
          <p:cNvSpPr>
            <a:spLocks noGrp="1"/>
          </p:cNvSpPr>
          <p:nvPr>
            <p:ph type="sldNum" idx="11"/>
          </p:nvPr>
        </p:nvSpPr>
        <p:spPr/>
        <p:txBody>
          <a:bodyPr/>
          <a:lstStyle>
            <a:lvl1pPr>
              <a:defRPr/>
            </a:lvl1pPr>
          </a:lstStyle>
          <a:p>
            <a:fld id="{0A095E25-8AFE-402D-82A8-2B52011BAC5F}" type="slidenum">
              <a:rPr lang="it-IT" altLang="it-IT"/>
              <a:pPr/>
              <a:t>‹N›</a:t>
            </a:fld>
            <a:endParaRPr lang="it-IT" altLang="it-IT"/>
          </a:p>
        </p:txBody>
      </p:sp>
    </p:spTree>
    <p:extLst>
      <p:ext uri="{BB962C8B-B14F-4D97-AF65-F5344CB8AC3E}">
        <p14:creationId xmlns:p14="http://schemas.microsoft.com/office/powerpoint/2010/main" val="30745738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2887BC-CA15-477B-AF92-6C9F6E16F5A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BD3FEE7-2E76-4646-AC74-A586B99CB84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C16893-4FA4-4063-A2FB-9BF9DBF8D959}"/>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AA0B0B1C-1D63-48F6-ABFA-2637353BBA26}"/>
              </a:ext>
            </a:extLst>
          </p:cNvPr>
          <p:cNvSpPr>
            <a:spLocks noGrp="1"/>
          </p:cNvSpPr>
          <p:nvPr>
            <p:ph type="sldNum" idx="11"/>
          </p:nvPr>
        </p:nvSpPr>
        <p:spPr/>
        <p:txBody>
          <a:bodyPr/>
          <a:lstStyle>
            <a:lvl1pPr>
              <a:defRPr/>
            </a:lvl1pPr>
          </a:lstStyle>
          <a:p>
            <a:fld id="{F149EF3E-4B85-484C-B310-560EAE976E5D}" type="slidenum">
              <a:rPr lang="it-IT" altLang="it-IT"/>
              <a:pPr/>
              <a:t>‹N›</a:t>
            </a:fld>
            <a:endParaRPr lang="it-IT" altLang="it-IT"/>
          </a:p>
        </p:txBody>
      </p:sp>
    </p:spTree>
    <p:extLst>
      <p:ext uri="{BB962C8B-B14F-4D97-AF65-F5344CB8AC3E}">
        <p14:creationId xmlns:p14="http://schemas.microsoft.com/office/powerpoint/2010/main" val="264915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3A40D0B-4234-4BF7-A876-C8FB3FCB4FF2}"/>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585F09B-4792-462E-A6E6-589158B948FB}"/>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E24313E-D40E-49DD-9227-8F2D2D90507D}"/>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ABD5473E-4428-4F27-B43E-B053D67430F1}"/>
              </a:ext>
            </a:extLst>
          </p:cNvPr>
          <p:cNvSpPr>
            <a:spLocks noGrp="1"/>
          </p:cNvSpPr>
          <p:nvPr>
            <p:ph type="sldNum" idx="11"/>
          </p:nvPr>
        </p:nvSpPr>
        <p:spPr/>
        <p:txBody>
          <a:bodyPr/>
          <a:lstStyle>
            <a:lvl1pPr>
              <a:defRPr/>
            </a:lvl1pPr>
          </a:lstStyle>
          <a:p>
            <a:fld id="{FF518733-E638-4AB1-80B8-6B3350CEE241}" type="slidenum">
              <a:rPr lang="it-IT" altLang="it-IT"/>
              <a:pPr/>
              <a:t>‹N›</a:t>
            </a:fld>
            <a:endParaRPr lang="it-IT" altLang="it-IT"/>
          </a:p>
        </p:txBody>
      </p:sp>
    </p:spTree>
    <p:extLst>
      <p:ext uri="{BB962C8B-B14F-4D97-AF65-F5344CB8AC3E}">
        <p14:creationId xmlns:p14="http://schemas.microsoft.com/office/powerpoint/2010/main" val="7161507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B85F097-EFD6-43B5-A660-8F301CC43ABA}"/>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86A1CE5-3460-426B-9078-83FB953C2233}"/>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B65FD8F-23F0-4963-8F0D-703AE411A939}"/>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029FE545-B7E5-4004-9610-7FB104DEA3AC}"/>
              </a:ext>
            </a:extLst>
          </p:cNvPr>
          <p:cNvSpPr>
            <a:spLocks noGrp="1"/>
          </p:cNvSpPr>
          <p:nvPr>
            <p:ph type="sldNum" idx="11"/>
          </p:nvPr>
        </p:nvSpPr>
        <p:spPr/>
        <p:txBody>
          <a:bodyPr/>
          <a:lstStyle>
            <a:lvl1pPr>
              <a:defRPr/>
            </a:lvl1pPr>
          </a:lstStyle>
          <a:p>
            <a:fld id="{E150C18E-1EC9-4351-AC10-F5F7A9DFB7EC}" type="slidenum">
              <a:rPr lang="it-IT" altLang="it-IT"/>
              <a:pPr/>
              <a:t>‹N›</a:t>
            </a:fld>
            <a:endParaRPr lang="it-IT" altLang="it-IT"/>
          </a:p>
        </p:txBody>
      </p:sp>
    </p:spTree>
    <p:extLst>
      <p:ext uri="{BB962C8B-B14F-4D97-AF65-F5344CB8AC3E}">
        <p14:creationId xmlns:p14="http://schemas.microsoft.com/office/powerpoint/2010/main" val="20101919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83C784-CC57-47ED-B444-4FF2873CAC6D}"/>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7F2E7DB-4668-473F-8259-638EC7FAB1F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3D9451D-D00E-4ACD-82DD-0A834270A82F}"/>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7AB2D536-B7AB-4C52-ABE6-2C4B6C7B6024}"/>
              </a:ext>
            </a:extLst>
          </p:cNvPr>
          <p:cNvSpPr>
            <a:spLocks noGrp="1"/>
          </p:cNvSpPr>
          <p:nvPr>
            <p:ph type="sldNum" idx="11"/>
          </p:nvPr>
        </p:nvSpPr>
        <p:spPr/>
        <p:txBody>
          <a:bodyPr/>
          <a:lstStyle>
            <a:lvl1pPr>
              <a:defRPr/>
            </a:lvl1pPr>
          </a:lstStyle>
          <a:p>
            <a:fld id="{16A0B65E-7A34-4966-9080-B34B0188FF27}" type="slidenum">
              <a:rPr lang="it-IT" altLang="it-IT"/>
              <a:pPr/>
              <a:t>‹N›</a:t>
            </a:fld>
            <a:endParaRPr lang="it-IT" altLang="it-IT"/>
          </a:p>
        </p:txBody>
      </p:sp>
    </p:spTree>
    <p:extLst>
      <p:ext uri="{BB962C8B-B14F-4D97-AF65-F5344CB8AC3E}">
        <p14:creationId xmlns:p14="http://schemas.microsoft.com/office/powerpoint/2010/main" val="38282263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D417DF-C29C-4D13-9B11-B03E0A11986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89D7758-B31A-4778-ABDF-4E61D937F81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4CB92D8-3773-45A6-A87C-29B22713A762}"/>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2A7A7344-EABC-4F9D-8346-9654A796579F}"/>
              </a:ext>
            </a:extLst>
          </p:cNvPr>
          <p:cNvSpPr>
            <a:spLocks noGrp="1"/>
          </p:cNvSpPr>
          <p:nvPr>
            <p:ph type="sldNum" idx="11"/>
          </p:nvPr>
        </p:nvSpPr>
        <p:spPr/>
        <p:txBody>
          <a:bodyPr/>
          <a:lstStyle>
            <a:lvl1pPr>
              <a:defRPr/>
            </a:lvl1pPr>
          </a:lstStyle>
          <a:p>
            <a:fld id="{B51F2B9D-7B1E-4CDD-B5F5-64ED80E86528}" type="slidenum">
              <a:rPr lang="it-IT" altLang="it-IT"/>
              <a:pPr/>
              <a:t>‹N›</a:t>
            </a:fld>
            <a:endParaRPr lang="it-IT" altLang="it-IT"/>
          </a:p>
        </p:txBody>
      </p:sp>
    </p:spTree>
    <p:extLst>
      <p:ext uri="{BB962C8B-B14F-4D97-AF65-F5344CB8AC3E}">
        <p14:creationId xmlns:p14="http://schemas.microsoft.com/office/powerpoint/2010/main" val="9799798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DB5C33-D8BC-4470-9E66-8DF515A03FC6}"/>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F0CE75A-C087-4457-BE2C-96DE35F3BB3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6C2A035-7842-4217-9A1F-77BB8DF2AD77}"/>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D0CC17D8-66B8-4D52-B422-110F1B494DE3}"/>
              </a:ext>
            </a:extLst>
          </p:cNvPr>
          <p:cNvSpPr>
            <a:spLocks noGrp="1"/>
          </p:cNvSpPr>
          <p:nvPr>
            <p:ph type="sldNum" idx="11"/>
          </p:nvPr>
        </p:nvSpPr>
        <p:spPr/>
        <p:txBody>
          <a:bodyPr/>
          <a:lstStyle>
            <a:lvl1pPr>
              <a:defRPr/>
            </a:lvl1pPr>
          </a:lstStyle>
          <a:p>
            <a:fld id="{7B185F43-3685-45DA-9A5D-2CB77AB8D1FB}" type="slidenum">
              <a:rPr lang="it-IT" altLang="it-IT"/>
              <a:pPr/>
              <a:t>‹N›</a:t>
            </a:fld>
            <a:endParaRPr lang="it-IT" altLang="it-IT"/>
          </a:p>
        </p:txBody>
      </p:sp>
    </p:spTree>
    <p:extLst>
      <p:ext uri="{BB962C8B-B14F-4D97-AF65-F5344CB8AC3E}">
        <p14:creationId xmlns:p14="http://schemas.microsoft.com/office/powerpoint/2010/main" val="19677156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450A77-A21A-4F73-B6DA-12B8756505A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DA47472-9202-49E4-8E1E-7835E29AEEF7}"/>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07519A7-0559-4547-985F-C33C453B0BBE}"/>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3F2A405-7BCD-46FB-99C1-F27703052D07}"/>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F2D888C3-A905-4A35-82A4-DFDFA87EC9EB}"/>
              </a:ext>
            </a:extLst>
          </p:cNvPr>
          <p:cNvSpPr>
            <a:spLocks noGrp="1"/>
          </p:cNvSpPr>
          <p:nvPr>
            <p:ph type="sldNum" idx="11"/>
          </p:nvPr>
        </p:nvSpPr>
        <p:spPr/>
        <p:txBody>
          <a:bodyPr/>
          <a:lstStyle>
            <a:lvl1pPr>
              <a:defRPr/>
            </a:lvl1pPr>
          </a:lstStyle>
          <a:p>
            <a:fld id="{147AC1DA-79C7-4D5B-B154-8B2E0368B121}" type="slidenum">
              <a:rPr lang="it-IT" altLang="it-IT"/>
              <a:pPr/>
              <a:t>‹N›</a:t>
            </a:fld>
            <a:endParaRPr lang="it-IT" altLang="it-IT"/>
          </a:p>
        </p:txBody>
      </p:sp>
    </p:spTree>
    <p:extLst>
      <p:ext uri="{BB962C8B-B14F-4D97-AF65-F5344CB8AC3E}">
        <p14:creationId xmlns:p14="http://schemas.microsoft.com/office/powerpoint/2010/main" val="36661729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680194-95EF-4C91-AA08-150D7C1F6364}"/>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E2B0AA7-4C1B-430A-83C2-9DD967E170B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017BE9C-6472-4184-842F-7FBA27736733}"/>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3C17DDC-3BB7-4796-9A54-F16E6A0535E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212289C-C297-4F3B-B80E-0A026AB2999A}"/>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35F9DDB-1977-4969-BEB8-F0D0B2BD372F}"/>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4D6339A2-E9D1-4A18-AAF0-ECFE76268B13}"/>
              </a:ext>
            </a:extLst>
          </p:cNvPr>
          <p:cNvSpPr>
            <a:spLocks noGrp="1"/>
          </p:cNvSpPr>
          <p:nvPr>
            <p:ph type="sldNum" idx="11"/>
          </p:nvPr>
        </p:nvSpPr>
        <p:spPr/>
        <p:txBody>
          <a:bodyPr/>
          <a:lstStyle>
            <a:lvl1pPr>
              <a:defRPr/>
            </a:lvl1pPr>
          </a:lstStyle>
          <a:p>
            <a:fld id="{143CBC2B-ACDF-458B-A41B-B6BAE2356E18}" type="slidenum">
              <a:rPr lang="it-IT" altLang="it-IT"/>
              <a:pPr/>
              <a:t>‹N›</a:t>
            </a:fld>
            <a:endParaRPr lang="it-IT" altLang="it-IT"/>
          </a:p>
        </p:txBody>
      </p:sp>
    </p:spTree>
    <p:extLst>
      <p:ext uri="{BB962C8B-B14F-4D97-AF65-F5344CB8AC3E}">
        <p14:creationId xmlns:p14="http://schemas.microsoft.com/office/powerpoint/2010/main" val="24547498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449760-A2FC-4007-BA0A-DA10909D3A8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1F0EAAE-0784-4844-8F24-C961F238E6F2}"/>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201E605C-495C-473F-89B0-1D4D4794B7B1}"/>
              </a:ext>
            </a:extLst>
          </p:cNvPr>
          <p:cNvSpPr>
            <a:spLocks noGrp="1"/>
          </p:cNvSpPr>
          <p:nvPr>
            <p:ph type="sldNum" idx="11"/>
          </p:nvPr>
        </p:nvSpPr>
        <p:spPr/>
        <p:txBody>
          <a:bodyPr/>
          <a:lstStyle>
            <a:lvl1pPr>
              <a:defRPr/>
            </a:lvl1pPr>
          </a:lstStyle>
          <a:p>
            <a:fld id="{5E2054CC-6E6E-41BD-9358-EB34CB51CB62}" type="slidenum">
              <a:rPr lang="it-IT" altLang="it-IT"/>
              <a:pPr/>
              <a:t>‹N›</a:t>
            </a:fld>
            <a:endParaRPr lang="it-IT" altLang="it-IT"/>
          </a:p>
        </p:txBody>
      </p:sp>
    </p:spTree>
    <p:extLst>
      <p:ext uri="{BB962C8B-B14F-4D97-AF65-F5344CB8AC3E}">
        <p14:creationId xmlns:p14="http://schemas.microsoft.com/office/powerpoint/2010/main" val="31921270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BA2FA9C-CE38-4482-9B68-E9C4E8B7089B}"/>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455F4CCC-E954-47FA-A734-3D24E1115BA4}"/>
              </a:ext>
            </a:extLst>
          </p:cNvPr>
          <p:cNvSpPr>
            <a:spLocks noGrp="1"/>
          </p:cNvSpPr>
          <p:nvPr>
            <p:ph type="sldNum" idx="11"/>
          </p:nvPr>
        </p:nvSpPr>
        <p:spPr/>
        <p:txBody>
          <a:bodyPr/>
          <a:lstStyle>
            <a:lvl1pPr>
              <a:defRPr/>
            </a:lvl1pPr>
          </a:lstStyle>
          <a:p>
            <a:fld id="{53AF891E-1C5C-4E95-A634-EC5A0483E9E3}" type="slidenum">
              <a:rPr lang="it-IT" altLang="it-IT"/>
              <a:pPr/>
              <a:t>‹N›</a:t>
            </a:fld>
            <a:endParaRPr lang="it-IT" altLang="it-IT"/>
          </a:p>
        </p:txBody>
      </p:sp>
    </p:spTree>
    <p:extLst>
      <p:ext uri="{BB962C8B-B14F-4D97-AF65-F5344CB8AC3E}">
        <p14:creationId xmlns:p14="http://schemas.microsoft.com/office/powerpoint/2010/main" val="30063749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A8A938-3FB0-436E-929C-C46118FC1790}"/>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2310478-C6BC-4685-AA20-394F8E9034F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FC584CD-7011-427B-B048-777E536A1A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2C74DD6-FD0D-4BED-B389-5F790FE85256}"/>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A21A8C1E-940C-4DC4-9387-C0BAA31904B3}"/>
              </a:ext>
            </a:extLst>
          </p:cNvPr>
          <p:cNvSpPr>
            <a:spLocks noGrp="1"/>
          </p:cNvSpPr>
          <p:nvPr>
            <p:ph type="sldNum" idx="11"/>
          </p:nvPr>
        </p:nvSpPr>
        <p:spPr/>
        <p:txBody>
          <a:bodyPr/>
          <a:lstStyle>
            <a:lvl1pPr>
              <a:defRPr/>
            </a:lvl1pPr>
          </a:lstStyle>
          <a:p>
            <a:fld id="{6EC86BFD-BB4E-47CE-95DB-9EB5787D9618}" type="slidenum">
              <a:rPr lang="it-IT" altLang="it-IT"/>
              <a:pPr/>
              <a:t>‹N›</a:t>
            </a:fld>
            <a:endParaRPr lang="it-IT" altLang="it-IT"/>
          </a:p>
        </p:txBody>
      </p:sp>
    </p:spTree>
    <p:extLst>
      <p:ext uri="{BB962C8B-B14F-4D97-AF65-F5344CB8AC3E}">
        <p14:creationId xmlns:p14="http://schemas.microsoft.com/office/powerpoint/2010/main" val="42454967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634ACA-DA75-4D29-B091-977D79C65B02}"/>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5CCB9F1-4200-4754-AE78-A85FC020D0D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ADA143E-6BB3-41F6-A06E-E75BB5CCA31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C979B2E-C6ED-4E81-BA9F-BCE1997024AF}"/>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6E98230F-44D5-4DAB-875D-772147D62024}"/>
              </a:ext>
            </a:extLst>
          </p:cNvPr>
          <p:cNvSpPr>
            <a:spLocks noGrp="1"/>
          </p:cNvSpPr>
          <p:nvPr>
            <p:ph type="sldNum" idx="11"/>
          </p:nvPr>
        </p:nvSpPr>
        <p:spPr/>
        <p:txBody>
          <a:bodyPr/>
          <a:lstStyle>
            <a:lvl1pPr>
              <a:defRPr/>
            </a:lvl1pPr>
          </a:lstStyle>
          <a:p>
            <a:fld id="{111A75F4-3D21-4F35-8FCA-541D4735003C}" type="slidenum">
              <a:rPr lang="it-IT" altLang="it-IT"/>
              <a:pPr/>
              <a:t>‹N›</a:t>
            </a:fld>
            <a:endParaRPr lang="it-IT" altLang="it-IT"/>
          </a:p>
        </p:txBody>
      </p:sp>
    </p:spTree>
    <p:extLst>
      <p:ext uri="{BB962C8B-B14F-4D97-AF65-F5344CB8AC3E}">
        <p14:creationId xmlns:p14="http://schemas.microsoft.com/office/powerpoint/2010/main" val="3072825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42C4F3-3831-4FB4-9E7C-CEC2A2FAD182}"/>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B8EA6EB-1809-488A-A06D-44306A3CF2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B4E5D5C-1853-45F8-BEEC-F6F71D6E5FD5}"/>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C545630C-E8FC-441D-91D6-6CA618C85E4A}"/>
              </a:ext>
            </a:extLst>
          </p:cNvPr>
          <p:cNvSpPr>
            <a:spLocks noGrp="1"/>
          </p:cNvSpPr>
          <p:nvPr>
            <p:ph type="sldNum" idx="11"/>
          </p:nvPr>
        </p:nvSpPr>
        <p:spPr/>
        <p:txBody>
          <a:bodyPr/>
          <a:lstStyle>
            <a:lvl1pPr>
              <a:defRPr/>
            </a:lvl1pPr>
          </a:lstStyle>
          <a:p>
            <a:fld id="{E986753E-29E0-423F-9887-9F25DF8AB24F}" type="slidenum">
              <a:rPr lang="it-IT" altLang="it-IT"/>
              <a:pPr/>
              <a:t>‹N›</a:t>
            </a:fld>
            <a:endParaRPr lang="it-IT" altLang="it-IT"/>
          </a:p>
        </p:txBody>
      </p:sp>
    </p:spTree>
    <p:extLst>
      <p:ext uri="{BB962C8B-B14F-4D97-AF65-F5344CB8AC3E}">
        <p14:creationId xmlns:p14="http://schemas.microsoft.com/office/powerpoint/2010/main" val="4581263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091669-B618-40A0-8500-B98B64176C0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0314453-2AAB-4FB4-B8D5-C144E3EF70E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AD803BB-2A1F-4AFE-8F58-9437F55C1AD2}"/>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083F5B01-82AD-4924-BC68-63243394AA95}"/>
              </a:ext>
            </a:extLst>
          </p:cNvPr>
          <p:cNvSpPr>
            <a:spLocks noGrp="1"/>
          </p:cNvSpPr>
          <p:nvPr>
            <p:ph type="sldNum" idx="11"/>
          </p:nvPr>
        </p:nvSpPr>
        <p:spPr/>
        <p:txBody>
          <a:bodyPr/>
          <a:lstStyle>
            <a:lvl1pPr>
              <a:defRPr/>
            </a:lvl1pPr>
          </a:lstStyle>
          <a:p>
            <a:fld id="{812925EE-FC8C-4F00-B63B-DD0F0872F98F}" type="slidenum">
              <a:rPr lang="it-IT" altLang="it-IT"/>
              <a:pPr/>
              <a:t>‹N›</a:t>
            </a:fld>
            <a:endParaRPr lang="it-IT" altLang="it-IT"/>
          </a:p>
        </p:txBody>
      </p:sp>
    </p:spTree>
    <p:extLst>
      <p:ext uri="{BB962C8B-B14F-4D97-AF65-F5344CB8AC3E}">
        <p14:creationId xmlns:p14="http://schemas.microsoft.com/office/powerpoint/2010/main" val="28974916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20BFFD5-D7D4-41D0-A52B-53FE1CB6D562}"/>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A74DB42-5002-430D-8B98-9D6401D99B5E}"/>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2530D8D-F697-42D4-A124-8BEEC1B80633}"/>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2B0C1D13-2A8A-4454-8C1F-AE8984DA6797}"/>
              </a:ext>
            </a:extLst>
          </p:cNvPr>
          <p:cNvSpPr>
            <a:spLocks noGrp="1"/>
          </p:cNvSpPr>
          <p:nvPr>
            <p:ph type="sldNum" idx="11"/>
          </p:nvPr>
        </p:nvSpPr>
        <p:spPr/>
        <p:txBody>
          <a:bodyPr/>
          <a:lstStyle>
            <a:lvl1pPr>
              <a:defRPr/>
            </a:lvl1pPr>
          </a:lstStyle>
          <a:p>
            <a:fld id="{6ADC73C5-DE91-43FA-9B57-ED70BC7EBABF}" type="slidenum">
              <a:rPr lang="it-IT" altLang="it-IT"/>
              <a:pPr/>
              <a:t>‹N›</a:t>
            </a:fld>
            <a:endParaRPr lang="it-IT" altLang="it-IT"/>
          </a:p>
        </p:txBody>
      </p:sp>
    </p:spTree>
    <p:extLst>
      <p:ext uri="{BB962C8B-B14F-4D97-AF65-F5344CB8AC3E}">
        <p14:creationId xmlns:p14="http://schemas.microsoft.com/office/powerpoint/2010/main" val="33017006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620E3A-F69D-4C25-9B47-4A750073DE31}"/>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C29B834-82A6-4456-BE4D-32AABE77B92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3971000-2C02-4140-B007-69A7D54AB117}"/>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CE580CAB-79C4-4606-AB78-F139FFC4FA78}"/>
              </a:ext>
            </a:extLst>
          </p:cNvPr>
          <p:cNvSpPr>
            <a:spLocks noGrp="1"/>
          </p:cNvSpPr>
          <p:nvPr>
            <p:ph type="sldNum" idx="11"/>
          </p:nvPr>
        </p:nvSpPr>
        <p:spPr/>
        <p:txBody>
          <a:bodyPr/>
          <a:lstStyle>
            <a:lvl1pPr>
              <a:defRPr/>
            </a:lvl1pPr>
          </a:lstStyle>
          <a:p>
            <a:fld id="{66A881BF-117D-4F46-8931-BBE9B3B78EB6}" type="slidenum">
              <a:rPr lang="it-IT" altLang="it-IT"/>
              <a:pPr/>
              <a:t>‹N›</a:t>
            </a:fld>
            <a:endParaRPr lang="it-IT" altLang="it-IT"/>
          </a:p>
        </p:txBody>
      </p:sp>
    </p:spTree>
    <p:extLst>
      <p:ext uri="{BB962C8B-B14F-4D97-AF65-F5344CB8AC3E}">
        <p14:creationId xmlns:p14="http://schemas.microsoft.com/office/powerpoint/2010/main" val="34520613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09E6B0-E1CA-4E44-AE54-ED76838342B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33CF69B-5D6B-40E6-849A-F2965CB83E3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1F190E8-CE47-4B2F-8D9F-FB07E480E898}"/>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C4300C92-9666-42B2-9ABA-B8F58D98CFDA}"/>
              </a:ext>
            </a:extLst>
          </p:cNvPr>
          <p:cNvSpPr>
            <a:spLocks noGrp="1"/>
          </p:cNvSpPr>
          <p:nvPr>
            <p:ph type="sldNum" idx="11"/>
          </p:nvPr>
        </p:nvSpPr>
        <p:spPr/>
        <p:txBody>
          <a:bodyPr/>
          <a:lstStyle>
            <a:lvl1pPr>
              <a:defRPr/>
            </a:lvl1pPr>
          </a:lstStyle>
          <a:p>
            <a:fld id="{FEE17A87-C762-44F4-959F-A2B1D6895735}" type="slidenum">
              <a:rPr lang="it-IT" altLang="it-IT"/>
              <a:pPr/>
              <a:t>‹N›</a:t>
            </a:fld>
            <a:endParaRPr lang="it-IT" altLang="it-IT"/>
          </a:p>
        </p:txBody>
      </p:sp>
    </p:spTree>
    <p:extLst>
      <p:ext uri="{BB962C8B-B14F-4D97-AF65-F5344CB8AC3E}">
        <p14:creationId xmlns:p14="http://schemas.microsoft.com/office/powerpoint/2010/main" val="28877136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5C28A2-6B18-4BDB-870A-DF6977FF6813}"/>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D4C5A2E-A77F-44EB-86AF-B3AE37898B9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498208D-6235-48B7-89FC-2A40E1BAC605}"/>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1F2EBC4A-88E3-4EA7-9439-6F40C1F0215D}"/>
              </a:ext>
            </a:extLst>
          </p:cNvPr>
          <p:cNvSpPr>
            <a:spLocks noGrp="1"/>
          </p:cNvSpPr>
          <p:nvPr>
            <p:ph type="sldNum" idx="11"/>
          </p:nvPr>
        </p:nvSpPr>
        <p:spPr/>
        <p:txBody>
          <a:bodyPr/>
          <a:lstStyle>
            <a:lvl1pPr>
              <a:defRPr/>
            </a:lvl1pPr>
          </a:lstStyle>
          <a:p>
            <a:fld id="{0CFFDC29-B28D-43B0-8C4D-0B549E4B2075}" type="slidenum">
              <a:rPr lang="it-IT" altLang="it-IT"/>
              <a:pPr/>
              <a:t>‹N›</a:t>
            </a:fld>
            <a:endParaRPr lang="it-IT" altLang="it-IT"/>
          </a:p>
        </p:txBody>
      </p:sp>
    </p:spTree>
    <p:extLst>
      <p:ext uri="{BB962C8B-B14F-4D97-AF65-F5344CB8AC3E}">
        <p14:creationId xmlns:p14="http://schemas.microsoft.com/office/powerpoint/2010/main" val="36082161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4C83A5-9927-4FA8-B644-0DC2497A5B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C0E141-A605-4A66-879F-15CB271CB143}"/>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99D948D-AD00-473C-A2F7-8FFAB0D580AB}"/>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901186E-AEF3-4A63-B346-F4D9830D632E}"/>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118E0A18-5161-401C-9ED0-99E35039DE4C}"/>
              </a:ext>
            </a:extLst>
          </p:cNvPr>
          <p:cNvSpPr>
            <a:spLocks noGrp="1"/>
          </p:cNvSpPr>
          <p:nvPr>
            <p:ph type="sldNum" idx="11"/>
          </p:nvPr>
        </p:nvSpPr>
        <p:spPr/>
        <p:txBody>
          <a:bodyPr/>
          <a:lstStyle>
            <a:lvl1pPr>
              <a:defRPr/>
            </a:lvl1pPr>
          </a:lstStyle>
          <a:p>
            <a:fld id="{28C4D940-B2E0-4E94-971F-96E36F81ABE3}" type="slidenum">
              <a:rPr lang="it-IT" altLang="it-IT"/>
              <a:pPr/>
              <a:t>‹N›</a:t>
            </a:fld>
            <a:endParaRPr lang="it-IT" altLang="it-IT"/>
          </a:p>
        </p:txBody>
      </p:sp>
    </p:spTree>
    <p:extLst>
      <p:ext uri="{BB962C8B-B14F-4D97-AF65-F5344CB8AC3E}">
        <p14:creationId xmlns:p14="http://schemas.microsoft.com/office/powerpoint/2010/main" val="30247246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988A66-EB2B-48DB-A29A-0A6D8E0F5AA5}"/>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CBE14A6-7000-4DD1-9B5B-6134B9F05DD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FBA2AB4-FC2C-4033-8E2C-B1341E3EC0C1}"/>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83F5D35-4541-4206-A932-E8217252EAD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A37E082-080D-4CBC-A9E2-DF6B7AC6F699}"/>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009D681-3F4C-44E9-B59E-AFECED4245B3}"/>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621F0716-13DA-40FA-83D8-70029CB473B9}"/>
              </a:ext>
            </a:extLst>
          </p:cNvPr>
          <p:cNvSpPr>
            <a:spLocks noGrp="1"/>
          </p:cNvSpPr>
          <p:nvPr>
            <p:ph type="sldNum" idx="11"/>
          </p:nvPr>
        </p:nvSpPr>
        <p:spPr/>
        <p:txBody>
          <a:bodyPr/>
          <a:lstStyle>
            <a:lvl1pPr>
              <a:defRPr/>
            </a:lvl1pPr>
          </a:lstStyle>
          <a:p>
            <a:fld id="{47B6CA14-85CC-4AD4-B248-F627F38E6A11}" type="slidenum">
              <a:rPr lang="it-IT" altLang="it-IT"/>
              <a:pPr/>
              <a:t>‹N›</a:t>
            </a:fld>
            <a:endParaRPr lang="it-IT" altLang="it-IT"/>
          </a:p>
        </p:txBody>
      </p:sp>
    </p:spTree>
    <p:extLst>
      <p:ext uri="{BB962C8B-B14F-4D97-AF65-F5344CB8AC3E}">
        <p14:creationId xmlns:p14="http://schemas.microsoft.com/office/powerpoint/2010/main" val="18099132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5A3BE0-C921-40F9-BA43-4086E768B27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AA519B7-32DA-4946-9171-CB97DA4B8678}"/>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11AA6CFB-EBD9-4D84-AD5C-42C8094A10D5}"/>
              </a:ext>
            </a:extLst>
          </p:cNvPr>
          <p:cNvSpPr>
            <a:spLocks noGrp="1"/>
          </p:cNvSpPr>
          <p:nvPr>
            <p:ph type="sldNum" idx="11"/>
          </p:nvPr>
        </p:nvSpPr>
        <p:spPr/>
        <p:txBody>
          <a:bodyPr/>
          <a:lstStyle>
            <a:lvl1pPr>
              <a:defRPr/>
            </a:lvl1pPr>
          </a:lstStyle>
          <a:p>
            <a:fld id="{E123D656-4C71-400E-80E8-32F9F19EE223}" type="slidenum">
              <a:rPr lang="it-IT" altLang="it-IT"/>
              <a:pPr/>
              <a:t>‹N›</a:t>
            </a:fld>
            <a:endParaRPr lang="it-IT" altLang="it-IT"/>
          </a:p>
        </p:txBody>
      </p:sp>
    </p:spTree>
    <p:extLst>
      <p:ext uri="{BB962C8B-B14F-4D97-AF65-F5344CB8AC3E}">
        <p14:creationId xmlns:p14="http://schemas.microsoft.com/office/powerpoint/2010/main" val="37131714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899F108-24BE-4452-B487-FEBEA34F74AC}"/>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6D6C4FE1-974A-488D-9AEC-17C8A9298123}"/>
              </a:ext>
            </a:extLst>
          </p:cNvPr>
          <p:cNvSpPr>
            <a:spLocks noGrp="1"/>
          </p:cNvSpPr>
          <p:nvPr>
            <p:ph type="sldNum" idx="11"/>
          </p:nvPr>
        </p:nvSpPr>
        <p:spPr/>
        <p:txBody>
          <a:bodyPr/>
          <a:lstStyle>
            <a:lvl1pPr>
              <a:defRPr/>
            </a:lvl1pPr>
          </a:lstStyle>
          <a:p>
            <a:fld id="{0D9AD33F-4D2C-4191-BBAA-1AA7151BF3A0}" type="slidenum">
              <a:rPr lang="it-IT" altLang="it-IT"/>
              <a:pPr/>
              <a:t>‹N›</a:t>
            </a:fld>
            <a:endParaRPr lang="it-IT" altLang="it-IT"/>
          </a:p>
        </p:txBody>
      </p:sp>
    </p:spTree>
    <p:extLst>
      <p:ext uri="{BB962C8B-B14F-4D97-AF65-F5344CB8AC3E}">
        <p14:creationId xmlns:p14="http://schemas.microsoft.com/office/powerpoint/2010/main" val="33346508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D29E05-29FC-4D6D-ABC1-368A8E20C98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4EF4B91-250B-4577-BAE9-E4B58C9DFEE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C639194-5BE0-4E8B-94C7-6D3C2C51EB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0147D9A-1B49-40A9-847C-B73867D4F16C}"/>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E0D704E5-752A-466B-8089-9EA2FFE39373}"/>
              </a:ext>
            </a:extLst>
          </p:cNvPr>
          <p:cNvSpPr>
            <a:spLocks noGrp="1"/>
          </p:cNvSpPr>
          <p:nvPr>
            <p:ph type="sldNum" idx="11"/>
          </p:nvPr>
        </p:nvSpPr>
        <p:spPr/>
        <p:txBody>
          <a:bodyPr/>
          <a:lstStyle>
            <a:lvl1pPr>
              <a:defRPr/>
            </a:lvl1pPr>
          </a:lstStyle>
          <a:p>
            <a:fld id="{39D5A788-86BA-4136-A7F0-4786D63968A1}" type="slidenum">
              <a:rPr lang="it-IT" altLang="it-IT"/>
              <a:pPr/>
              <a:t>‹N›</a:t>
            </a:fld>
            <a:endParaRPr lang="it-IT" altLang="it-IT"/>
          </a:p>
        </p:txBody>
      </p:sp>
    </p:spTree>
    <p:extLst>
      <p:ext uri="{BB962C8B-B14F-4D97-AF65-F5344CB8AC3E}">
        <p14:creationId xmlns:p14="http://schemas.microsoft.com/office/powerpoint/2010/main" val="3958048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2A2461-4C12-4511-92E9-51F4B6783D1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4B4790-8146-4CAD-A047-E1A740A1CE0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C1253E8-0573-432A-BDDB-EB12EBA45B30}"/>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1CD0ABAF-4005-4867-BAAB-DBE8CD2EBBBB}"/>
              </a:ext>
            </a:extLst>
          </p:cNvPr>
          <p:cNvSpPr>
            <a:spLocks noGrp="1"/>
          </p:cNvSpPr>
          <p:nvPr>
            <p:ph type="sldNum" idx="11"/>
          </p:nvPr>
        </p:nvSpPr>
        <p:spPr/>
        <p:txBody>
          <a:bodyPr/>
          <a:lstStyle>
            <a:lvl1pPr>
              <a:defRPr/>
            </a:lvl1pPr>
          </a:lstStyle>
          <a:p>
            <a:fld id="{D358ECD9-87D4-4355-B3A1-260DDB706F54}" type="slidenum">
              <a:rPr lang="it-IT" altLang="it-IT"/>
              <a:pPr/>
              <a:t>‹N›</a:t>
            </a:fld>
            <a:endParaRPr lang="it-IT" altLang="it-IT"/>
          </a:p>
        </p:txBody>
      </p:sp>
    </p:spTree>
    <p:extLst>
      <p:ext uri="{BB962C8B-B14F-4D97-AF65-F5344CB8AC3E}">
        <p14:creationId xmlns:p14="http://schemas.microsoft.com/office/powerpoint/2010/main" val="2395822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A8C2BF-D067-40A3-9557-1C3DE6B5124F}"/>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9CA046C-A8C4-495F-BB8A-32FDEBB8932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0A4AEA2-E415-4D60-B61B-FA26E2F99C6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0116F07-D5AE-4AF4-A2E8-CBF744B85AC3}"/>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1E3930B0-FFCD-47F3-853B-D2DB65A9B5F7}"/>
              </a:ext>
            </a:extLst>
          </p:cNvPr>
          <p:cNvSpPr>
            <a:spLocks noGrp="1"/>
          </p:cNvSpPr>
          <p:nvPr>
            <p:ph type="sldNum" idx="11"/>
          </p:nvPr>
        </p:nvSpPr>
        <p:spPr/>
        <p:txBody>
          <a:bodyPr/>
          <a:lstStyle>
            <a:lvl1pPr>
              <a:defRPr/>
            </a:lvl1pPr>
          </a:lstStyle>
          <a:p>
            <a:fld id="{46882812-C779-478A-A5E3-3F5A8EBF947D}" type="slidenum">
              <a:rPr lang="it-IT" altLang="it-IT"/>
              <a:pPr/>
              <a:t>‹N›</a:t>
            </a:fld>
            <a:endParaRPr lang="it-IT" altLang="it-IT"/>
          </a:p>
        </p:txBody>
      </p:sp>
    </p:spTree>
    <p:extLst>
      <p:ext uri="{BB962C8B-B14F-4D97-AF65-F5344CB8AC3E}">
        <p14:creationId xmlns:p14="http://schemas.microsoft.com/office/powerpoint/2010/main" val="25146073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274293-F7C4-4F84-B21B-6E9DD66AE74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A2A9041-F1A5-429E-AA7B-E8AADE33EE0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48E2AFD-8AE0-4E6A-94E0-3B0F59D28654}"/>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EDD98E07-AE6B-4C10-9250-AF564F1C0370}"/>
              </a:ext>
            </a:extLst>
          </p:cNvPr>
          <p:cNvSpPr>
            <a:spLocks noGrp="1"/>
          </p:cNvSpPr>
          <p:nvPr>
            <p:ph type="sldNum" idx="11"/>
          </p:nvPr>
        </p:nvSpPr>
        <p:spPr/>
        <p:txBody>
          <a:bodyPr/>
          <a:lstStyle>
            <a:lvl1pPr>
              <a:defRPr/>
            </a:lvl1pPr>
          </a:lstStyle>
          <a:p>
            <a:fld id="{5B7B264B-8E28-45E3-B3DF-3AA929D0B193}" type="slidenum">
              <a:rPr lang="it-IT" altLang="it-IT"/>
              <a:pPr/>
              <a:t>‹N›</a:t>
            </a:fld>
            <a:endParaRPr lang="it-IT" altLang="it-IT"/>
          </a:p>
        </p:txBody>
      </p:sp>
    </p:spTree>
    <p:extLst>
      <p:ext uri="{BB962C8B-B14F-4D97-AF65-F5344CB8AC3E}">
        <p14:creationId xmlns:p14="http://schemas.microsoft.com/office/powerpoint/2010/main" val="35607390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E5D6CDF-6F46-43E6-A942-2DE39E1BC947}"/>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BE7D2E8-B701-4EF5-A36C-2DABA941C442}"/>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09CBA96-DCAE-4EC1-9D2C-A664D3F3D652}"/>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2C2627E5-29D9-4D70-9FD2-E23EAC2B3350}"/>
              </a:ext>
            </a:extLst>
          </p:cNvPr>
          <p:cNvSpPr>
            <a:spLocks noGrp="1"/>
          </p:cNvSpPr>
          <p:nvPr>
            <p:ph type="sldNum" idx="11"/>
          </p:nvPr>
        </p:nvSpPr>
        <p:spPr/>
        <p:txBody>
          <a:bodyPr/>
          <a:lstStyle>
            <a:lvl1pPr>
              <a:defRPr/>
            </a:lvl1pPr>
          </a:lstStyle>
          <a:p>
            <a:fld id="{F4EDE5BF-E0FE-425B-838A-2D79049F4731}" type="slidenum">
              <a:rPr lang="it-IT" altLang="it-IT"/>
              <a:pPr/>
              <a:t>‹N›</a:t>
            </a:fld>
            <a:endParaRPr lang="it-IT" altLang="it-IT"/>
          </a:p>
        </p:txBody>
      </p:sp>
    </p:spTree>
    <p:extLst>
      <p:ext uri="{BB962C8B-B14F-4D97-AF65-F5344CB8AC3E}">
        <p14:creationId xmlns:p14="http://schemas.microsoft.com/office/powerpoint/2010/main" val="9905949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6C4BB5-9E73-45BF-AB10-8E0E41A21E20}"/>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40C9BB5-7D49-4493-B0BA-CA0A4808CAD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FC0E9E5-31EC-4126-A120-F4736B5CDD10}"/>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CD18395E-5E05-400F-9409-7913EC81ADEB}"/>
              </a:ext>
            </a:extLst>
          </p:cNvPr>
          <p:cNvSpPr>
            <a:spLocks noGrp="1"/>
          </p:cNvSpPr>
          <p:nvPr>
            <p:ph type="sldNum" idx="11"/>
          </p:nvPr>
        </p:nvSpPr>
        <p:spPr/>
        <p:txBody>
          <a:bodyPr/>
          <a:lstStyle>
            <a:lvl1pPr>
              <a:defRPr/>
            </a:lvl1pPr>
          </a:lstStyle>
          <a:p>
            <a:fld id="{C2A7E171-F528-424B-8712-9534A520DB99}" type="slidenum">
              <a:rPr lang="it-IT" altLang="it-IT"/>
              <a:pPr/>
              <a:t>‹N›</a:t>
            </a:fld>
            <a:endParaRPr lang="it-IT" altLang="it-IT"/>
          </a:p>
        </p:txBody>
      </p:sp>
    </p:spTree>
    <p:extLst>
      <p:ext uri="{BB962C8B-B14F-4D97-AF65-F5344CB8AC3E}">
        <p14:creationId xmlns:p14="http://schemas.microsoft.com/office/powerpoint/2010/main" val="39170958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366D44-A9A2-4109-ABAC-C2CBDDBC615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2636559-FCA8-4541-B657-CF3659A229C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5634FB3-2488-4A4D-B69D-7B57A8EE948D}"/>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2C1EF8AD-256F-4708-ABD7-735FB3C7CCAE}"/>
              </a:ext>
            </a:extLst>
          </p:cNvPr>
          <p:cNvSpPr>
            <a:spLocks noGrp="1"/>
          </p:cNvSpPr>
          <p:nvPr>
            <p:ph type="sldNum" idx="11"/>
          </p:nvPr>
        </p:nvSpPr>
        <p:spPr/>
        <p:txBody>
          <a:bodyPr/>
          <a:lstStyle>
            <a:lvl1pPr>
              <a:defRPr/>
            </a:lvl1pPr>
          </a:lstStyle>
          <a:p>
            <a:fld id="{3E80F0D1-265D-43BD-85B3-457F70EA405F}" type="slidenum">
              <a:rPr lang="it-IT" altLang="it-IT"/>
              <a:pPr/>
              <a:t>‹N›</a:t>
            </a:fld>
            <a:endParaRPr lang="it-IT" altLang="it-IT"/>
          </a:p>
        </p:txBody>
      </p:sp>
    </p:spTree>
    <p:extLst>
      <p:ext uri="{BB962C8B-B14F-4D97-AF65-F5344CB8AC3E}">
        <p14:creationId xmlns:p14="http://schemas.microsoft.com/office/powerpoint/2010/main" val="24508941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F3CD11-A6BD-41A0-A2CE-EA86F43F81C4}"/>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52452EB-F822-47ED-B5B5-1C3BA3BD4BF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ACCE149-E63F-4EF9-A9B4-E2226921EB8A}"/>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1C6A3AA1-4E1B-45B4-A52B-763D3A141C46}"/>
              </a:ext>
            </a:extLst>
          </p:cNvPr>
          <p:cNvSpPr>
            <a:spLocks noGrp="1"/>
          </p:cNvSpPr>
          <p:nvPr>
            <p:ph type="sldNum" idx="11"/>
          </p:nvPr>
        </p:nvSpPr>
        <p:spPr/>
        <p:txBody>
          <a:bodyPr/>
          <a:lstStyle>
            <a:lvl1pPr>
              <a:defRPr/>
            </a:lvl1pPr>
          </a:lstStyle>
          <a:p>
            <a:fld id="{EC89FF6F-2797-4358-B563-08A1535D34B8}" type="slidenum">
              <a:rPr lang="it-IT" altLang="it-IT"/>
              <a:pPr/>
              <a:t>‹N›</a:t>
            </a:fld>
            <a:endParaRPr lang="it-IT" altLang="it-IT"/>
          </a:p>
        </p:txBody>
      </p:sp>
    </p:spTree>
    <p:extLst>
      <p:ext uri="{BB962C8B-B14F-4D97-AF65-F5344CB8AC3E}">
        <p14:creationId xmlns:p14="http://schemas.microsoft.com/office/powerpoint/2010/main" val="6792484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869E99-9229-4140-BCB8-EC149E07F93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7DDEAD9-C88E-4E50-81BA-A6AA850D2CBF}"/>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B3C2DA4-E9E2-4BCC-BAD9-F9CA304239C7}"/>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BA12D4D-CEAE-4250-891F-43843AC07F73}"/>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E743834F-1808-4ABF-8465-5D228A6A3C5B}"/>
              </a:ext>
            </a:extLst>
          </p:cNvPr>
          <p:cNvSpPr>
            <a:spLocks noGrp="1"/>
          </p:cNvSpPr>
          <p:nvPr>
            <p:ph type="sldNum" idx="11"/>
          </p:nvPr>
        </p:nvSpPr>
        <p:spPr/>
        <p:txBody>
          <a:bodyPr/>
          <a:lstStyle>
            <a:lvl1pPr>
              <a:defRPr/>
            </a:lvl1pPr>
          </a:lstStyle>
          <a:p>
            <a:fld id="{9B4DF54B-09D4-41EA-AA03-FF09D0319B5F}" type="slidenum">
              <a:rPr lang="it-IT" altLang="it-IT"/>
              <a:pPr/>
              <a:t>‹N›</a:t>
            </a:fld>
            <a:endParaRPr lang="it-IT" altLang="it-IT"/>
          </a:p>
        </p:txBody>
      </p:sp>
    </p:spTree>
    <p:extLst>
      <p:ext uri="{BB962C8B-B14F-4D97-AF65-F5344CB8AC3E}">
        <p14:creationId xmlns:p14="http://schemas.microsoft.com/office/powerpoint/2010/main" val="31350450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8CF352-3F91-4097-BD81-42DED2C62E5B}"/>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64EBC84-8190-42B7-AA97-7B7FCCDDA1A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05EC697-E7E0-4307-9DE7-90DBA7B0122A}"/>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64D5316-C72D-4A6D-BF97-679BA20B031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8C8AB9B-B023-445D-B065-07A294609CC0}"/>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C766AAC-4DD3-4151-B141-33C70C0A5F0B}"/>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2AEF620F-3C76-46A0-81DE-41DC18088B70}"/>
              </a:ext>
            </a:extLst>
          </p:cNvPr>
          <p:cNvSpPr>
            <a:spLocks noGrp="1"/>
          </p:cNvSpPr>
          <p:nvPr>
            <p:ph type="sldNum" idx="11"/>
          </p:nvPr>
        </p:nvSpPr>
        <p:spPr/>
        <p:txBody>
          <a:bodyPr/>
          <a:lstStyle>
            <a:lvl1pPr>
              <a:defRPr/>
            </a:lvl1pPr>
          </a:lstStyle>
          <a:p>
            <a:fld id="{7C176EE3-E807-45C2-8493-27F898F274FE}" type="slidenum">
              <a:rPr lang="it-IT" altLang="it-IT"/>
              <a:pPr/>
              <a:t>‹N›</a:t>
            </a:fld>
            <a:endParaRPr lang="it-IT" altLang="it-IT"/>
          </a:p>
        </p:txBody>
      </p:sp>
    </p:spTree>
    <p:extLst>
      <p:ext uri="{BB962C8B-B14F-4D97-AF65-F5344CB8AC3E}">
        <p14:creationId xmlns:p14="http://schemas.microsoft.com/office/powerpoint/2010/main" val="28003752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70E6E4-EFF1-467E-B716-1E895FE9729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0C42E26-2F7E-4DE3-8F00-25143A0CDB04}"/>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4AB33FB9-4004-4012-B8E0-AA69FA76A827}"/>
              </a:ext>
            </a:extLst>
          </p:cNvPr>
          <p:cNvSpPr>
            <a:spLocks noGrp="1"/>
          </p:cNvSpPr>
          <p:nvPr>
            <p:ph type="sldNum" idx="11"/>
          </p:nvPr>
        </p:nvSpPr>
        <p:spPr/>
        <p:txBody>
          <a:bodyPr/>
          <a:lstStyle>
            <a:lvl1pPr>
              <a:defRPr/>
            </a:lvl1pPr>
          </a:lstStyle>
          <a:p>
            <a:fld id="{41509E6B-EE57-4E62-BF5F-5CCAC7828F94}" type="slidenum">
              <a:rPr lang="it-IT" altLang="it-IT"/>
              <a:pPr/>
              <a:t>‹N›</a:t>
            </a:fld>
            <a:endParaRPr lang="it-IT" altLang="it-IT"/>
          </a:p>
        </p:txBody>
      </p:sp>
    </p:spTree>
    <p:extLst>
      <p:ext uri="{BB962C8B-B14F-4D97-AF65-F5344CB8AC3E}">
        <p14:creationId xmlns:p14="http://schemas.microsoft.com/office/powerpoint/2010/main" val="25295211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878E1F2-AD1E-4533-B7A1-23EA8F280F57}"/>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C8E9EA99-7794-411F-9192-2D39666D218C}"/>
              </a:ext>
            </a:extLst>
          </p:cNvPr>
          <p:cNvSpPr>
            <a:spLocks noGrp="1"/>
          </p:cNvSpPr>
          <p:nvPr>
            <p:ph type="sldNum" idx="11"/>
          </p:nvPr>
        </p:nvSpPr>
        <p:spPr/>
        <p:txBody>
          <a:bodyPr/>
          <a:lstStyle>
            <a:lvl1pPr>
              <a:defRPr/>
            </a:lvl1pPr>
          </a:lstStyle>
          <a:p>
            <a:fld id="{F1529403-EA5D-48D8-9A0B-9972BCA98CB5}" type="slidenum">
              <a:rPr lang="it-IT" altLang="it-IT"/>
              <a:pPr/>
              <a:t>‹N›</a:t>
            </a:fld>
            <a:endParaRPr lang="it-IT" altLang="it-IT"/>
          </a:p>
        </p:txBody>
      </p:sp>
    </p:spTree>
    <p:extLst>
      <p:ext uri="{BB962C8B-B14F-4D97-AF65-F5344CB8AC3E}">
        <p14:creationId xmlns:p14="http://schemas.microsoft.com/office/powerpoint/2010/main" val="263871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428465-5223-4BC6-8B7D-90B616590FD0}"/>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DD2081F-AD19-4F60-AB6E-68D03477435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FDE3EB3-04EB-4ECB-8B74-06B39D6E0887}"/>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6D00DFA4-D344-4430-AA14-C17D72C76A0C}"/>
              </a:ext>
            </a:extLst>
          </p:cNvPr>
          <p:cNvSpPr>
            <a:spLocks noGrp="1"/>
          </p:cNvSpPr>
          <p:nvPr>
            <p:ph type="sldNum" idx="11"/>
          </p:nvPr>
        </p:nvSpPr>
        <p:spPr/>
        <p:txBody>
          <a:bodyPr/>
          <a:lstStyle>
            <a:lvl1pPr>
              <a:defRPr/>
            </a:lvl1pPr>
          </a:lstStyle>
          <a:p>
            <a:fld id="{093D30D9-6FAA-418B-A0F8-21C416512E3A}" type="slidenum">
              <a:rPr lang="it-IT" altLang="it-IT"/>
              <a:pPr/>
              <a:t>‹N›</a:t>
            </a:fld>
            <a:endParaRPr lang="it-IT" altLang="it-IT"/>
          </a:p>
        </p:txBody>
      </p:sp>
    </p:spTree>
    <p:extLst>
      <p:ext uri="{BB962C8B-B14F-4D97-AF65-F5344CB8AC3E}">
        <p14:creationId xmlns:p14="http://schemas.microsoft.com/office/powerpoint/2010/main" val="39063218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BD316-E1ED-4C83-832E-9A6B1F50C38C}"/>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284DFA2-A8AA-4502-9EB5-DE6D0E6C982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27AC11E-06DC-4822-AFAA-E8314E042B5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8A89484-5272-4784-AB17-CE2EF9DAFF5A}"/>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4DD2171B-69A1-4C76-8AEA-ED36EC6B15B7}"/>
              </a:ext>
            </a:extLst>
          </p:cNvPr>
          <p:cNvSpPr>
            <a:spLocks noGrp="1"/>
          </p:cNvSpPr>
          <p:nvPr>
            <p:ph type="sldNum" idx="11"/>
          </p:nvPr>
        </p:nvSpPr>
        <p:spPr/>
        <p:txBody>
          <a:bodyPr/>
          <a:lstStyle>
            <a:lvl1pPr>
              <a:defRPr/>
            </a:lvl1pPr>
          </a:lstStyle>
          <a:p>
            <a:fld id="{52771A8C-A222-413B-B741-5DD57D5CD85D}" type="slidenum">
              <a:rPr lang="it-IT" altLang="it-IT"/>
              <a:pPr/>
              <a:t>‹N›</a:t>
            </a:fld>
            <a:endParaRPr lang="it-IT" altLang="it-IT"/>
          </a:p>
        </p:txBody>
      </p:sp>
    </p:spTree>
    <p:extLst>
      <p:ext uri="{BB962C8B-B14F-4D97-AF65-F5344CB8AC3E}">
        <p14:creationId xmlns:p14="http://schemas.microsoft.com/office/powerpoint/2010/main" val="35323261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1D514E-5F01-45AE-8F0F-684F4A69EBC8}"/>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892722B-A22B-46AB-BAA5-960BAAB6123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CA6F2BB-CED9-4A9D-B573-AA5B809C698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8F78926-CA84-43A6-8647-D9295370B78B}"/>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4BAC4A95-1405-4CA8-AA12-374CF357433A}"/>
              </a:ext>
            </a:extLst>
          </p:cNvPr>
          <p:cNvSpPr>
            <a:spLocks noGrp="1"/>
          </p:cNvSpPr>
          <p:nvPr>
            <p:ph type="sldNum" idx="11"/>
          </p:nvPr>
        </p:nvSpPr>
        <p:spPr/>
        <p:txBody>
          <a:bodyPr/>
          <a:lstStyle>
            <a:lvl1pPr>
              <a:defRPr/>
            </a:lvl1pPr>
          </a:lstStyle>
          <a:p>
            <a:fld id="{0239A277-9242-497C-B0D9-F35DA75A1269}" type="slidenum">
              <a:rPr lang="it-IT" altLang="it-IT"/>
              <a:pPr/>
              <a:t>‹N›</a:t>
            </a:fld>
            <a:endParaRPr lang="it-IT" altLang="it-IT"/>
          </a:p>
        </p:txBody>
      </p:sp>
    </p:spTree>
    <p:extLst>
      <p:ext uri="{BB962C8B-B14F-4D97-AF65-F5344CB8AC3E}">
        <p14:creationId xmlns:p14="http://schemas.microsoft.com/office/powerpoint/2010/main" val="37321019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6FAD06-082A-47AF-89CD-3B2BEFBEAA7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0A42625-FDA3-44EE-9996-22E8E9C82CA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C6F230E-3D87-4541-884C-98CE1C220932}"/>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C168EE1E-63B6-4758-914E-7695E2EF5236}"/>
              </a:ext>
            </a:extLst>
          </p:cNvPr>
          <p:cNvSpPr>
            <a:spLocks noGrp="1"/>
          </p:cNvSpPr>
          <p:nvPr>
            <p:ph type="sldNum" idx="11"/>
          </p:nvPr>
        </p:nvSpPr>
        <p:spPr/>
        <p:txBody>
          <a:bodyPr/>
          <a:lstStyle>
            <a:lvl1pPr>
              <a:defRPr/>
            </a:lvl1pPr>
          </a:lstStyle>
          <a:p>
            <a:fld id="{C5F7AF74-C7F6-4655-B81A-63E52A48757B}" type="slidenum">
              <a:rPr lang="it-IT" altLang="it-IT"/>
              <a:pPr/>
              <a:t>‹N›</a:t>
            </a:fld>
            <a:endParaRPr lang="it-IT" altLang="it-IT"/>
          </a:p>
        </p:txBody>
      </p:sp>
    </p:spTree>
    <p:extLst>
      <p:ext uri="{BB962C8B-B14F-4D97-AF65-F5344CB8AC3E}">
        <p14:creationId xmlns:p14="http://schemas.microsoft.com/office/powerpoint/2010/main" val="23728286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FE13E5F-8EFF-467A-B35F-957D4C97BE36}"/>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9338901-C802-48A0-B3FA-58DF52B271B3}"/>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8A60E63-6E0B-4518-9D28-847AF21812DA}"/>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BBB8DCB5-86C9-4DCD-AEB0-ABD9DDB4556F}"/>
              </a:ext>
            </a:extLst>
          </p:cNvPr>
          <p:cNvSpPr>
            <a:spLocks noGrp="1"/>
          </p:cNvSpPr>
          <p:nvPr>
            <p:ph type="sldNum" idx="11"/>
          </p:nvPr>
        </p:nvSpPr>
        <p:spPr/>
        <p:txBody>
          <a:bodyPr/>
          <a:lstStyle>
            <a:lvl1pPr>
              <a:defRPr/>
            </a:lvl1pPr>
          </a:lstStyle>
          <a:p>
            <a:fld id="{D2DFFE97-9958-4061-890D-C8AB3BF76909}" type="slidenum">
              <a:rPr lang="it-IT" altLang="it-IT"/>
              <a:pPr/>
              <a:t>‹N›</a:t>
            </a:fld>
            <a:endParaRPr lang="it-IT" altLang="it-IT"/>
          </a:p>
        </p:txBody>
      </p:sp>
    </p:spTree>
    <p:extLst>
      <p:ext uri="{BB962C8B-B14F-4D97-AF65-F5344CB8AC3E}">
        <p14:creationId xmlns:p14="http://schemas.microsoft.com/office/powerpoint/2010/main" val="9816397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1367B9-247B-438B-828A-5D4284B2508D}"/>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ED0A6D1-4639-4BB9-ACF8-5CA13BB8510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F54D571-EBC6-4859-AE81-6DA97A334C8F}"/>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905638E8-B4F9-4B14-B50C-FB5F5F9E7F1D}"/>
              </a:ext>
            </a:extLst>
          </p:cNvPr>
          <p:cNvSpPr>
            <a:spLocks noGrp="1"/>
          </p:cNvSpPr>
          <p:nvPr>
            <p:ph type="sldNum" idx="11"/>
          </p:nvPr>
        </p:nvSpPr>
        <p:spPr/>
        <p:txBody>
          <a:bodyPr/>
          <a:lstStyle>
            <a:lvl1pPr>
              <a:defRPr/>
            </a:lvl1pPr>
          </a:lstStyle>
          <a:p>
            <a:fld id="{9C627A0C-227E-4B98-899A-D8B8048C783B}" type="slidenum">
              <a:rPr lang="it-IT" altLang="it-IT"/>
              <a:pPr/>
              <a:t>‹N›</a:t>
            </a:fld>
            <a:endParaRPr lang="it-IT" altLang="it-IT"/>
          </a:p>
        </p:txBody>
      </p:sp>
    </p:spTree>
    <p:extLst>
      <p:ext uri="{BB962C8B-B14F-4D97-AF65-F5344CB8AC3E}">
        <p14:creationId xmlns:p14="http://schemas.microsoft.com/office/powerpoint/2010/main" val="13137257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BBDE89-C2EF-4649-AB3A-E56D8979BF0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36B21E6-0633-4109-88B4-E1C11770CBB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DA9C182-DB72-4857-B71A-C21A1F10722F}"/>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EA3B69FA-6CEC-4ACE-A455-AE4FE625ED12}"/>
              </a:ext>
            </a:extLst>
          </p:cNvPr>
          <p:cNvSpPr>
            <a:spLocks noGrp="1"/>
          </p:cNvSpPr>
          <p:nvPr>
            <p:ph type="sldNum" idx="11"/>
          </p:nvPr>
        </p:nvSpPr>
        <p:spPr/>
        <p:txBody>
          <a:bodyPr/>
          <a:lstStyle>
            <a:lvl1pPr>
              <a:defRPr/>
            </a:lvl1pPr>
          </a:lstStyle>
          <a:p>
            <a:fld id="{3974C89C-D2F6-412E-9895-F889DDABE860}" type="slidenum">
              <a:rPr lang="it-IT" altLang="it-IT"/>
              <a:pPr/>
              <a:t>‹N›</a:t>
            </a:fld>
            <a:endParaRPr lang="it-IT" altLang="it-IT"/>
          </a:p>
        </p:txBody>
      </p:sp>
    </p:spTree>
    <p:extLst>
      <p:ext uri="{BB962C8B-B14F-4D97-AF65-F5344CB8AC3E}">
        <p14:creationId xmlns:p14="http://schemas.microsoft.com/office/powerpoint/2010/main" val="61031673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FDCE9A-0519-4D73-92AE-6922015E5FB2}"/>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7E4209E-F321-40A5-9018-2772E1DB564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8668926-3B46-4344-BBBF-BD8D8F595C7B}"/>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11E5B795-E39D-4C0D-80B7-DDECCCCDE4E3}"/>
              </a:ext>
            </a:extLst>
          </p:cNvPr>
          <p:cNvSpPr>
            <a:spLocks noGrp="1"/>
          </p:cNvSpPr>
          <p:nvPr>
            <p:ph type="sldNum" idx="11"/>
          </p:nvPr>
        </p:nvSpPr>
        <p:spPr/>
        <p:txBody>
          <a:bodyPr/>
          <a:lstStyle>
            <a:lvl1pPr>
              <a:defRPr/>
            </a:lvl1pPr>
          </a:lstStyle>
          <a:p>
            <a:fld id="{A5F47AA6-C320-4EE0-AD36-DB8162E74042}" type="slidenum">
              <a:rPr lang="it-IT" altLang="it-IT"/>
              <a:pPr/>
              <a:t>‹N›</a:t>
            </a:fld>
            <a:endParaRPr lang="it-IT" altLang="it-IT"/>
          </a:p>
        </p:txBody>
      </p:sp>
    </p:spTree>
    <p:extLst>
      <p:ext uri="{BB962C8B-B14F-4D97-AF65-F5344CB8AC3E}">
        <p14:creationId xmlns:p14="http://schemas.microsoft.com/office/powerpoint/2010/main" val="348338791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6AA3D9-CE28-4A75-A113-51E7897A287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9840E95-89E6-43B3-834E-D18B7E1FD3AB}"/>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4496205-54D9-4B5F-8C81-25EDB05652D4}"/>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F3922E5-191B-4E5F-A545-ED4472DD1E19}"/>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4CD1AB06-B4A7-4D86-98A7-CE399F1ABC5E}"/>
              </a:ext>
            </a:extLst>
          </p:cNvPr>
          <p:cNvSpPr>
            <a:spLocks noGrp="1"/>
          </p:cNvSpPr>
          <p:nvPr>
            <p:ph type="sldNum" idx="11"/>
          </p:nvPr>
        </p:nvSpPr>
        <p:spPr/>
        <p:txBody>
          <a:bodyPr/>
          <a:lstStyle>
            <a:lvl1pPr>
              <a:defRPr/>
            </a:lvl1pPr>
          </a:lstStyle>
          <a:p>
            <a:fld id="{7C2D5816-C2BF-444B-9417-9C6442DA4E6B}" type="slidenum">
              <a:rPr lang="it-IT" altLang="it-IT"/>
              <a:pPr/>
              <a:t>‹N›</a:t>
            </a:fld>
            <a:endParaRPr lang="it-IT" altLang="it-IT"/>
          </a:p>
        </p:txBody>
      </p:sp>
    </p:spTree>
    <p:extLst>
      <p:ext uri="{BB962C8B-B14F-4D97-AF65-F5344CB8AC3E}">
        <p14:creationId xmlns:p14="http://schemas.microsoft.com/office/powerpoint/2010/main" val="27328301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1EAFD7-EA76-481D-8D5B-0E7C08D2807B}"/>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F32FEE8-4215-44DB-8FEF-005E866EEB0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151C264-ACCC-4AB7-8E0F-66A54CBCD7DE}"/>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91C744B-CF9F-4ECC-AA07-AE8E51E996F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78C7E6E-5FEC-47ED-B7C8-58905FD3A321}"/>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F365AF5-F697-4D46-AC60-D75086FFFFD5}"/>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ECE7DAF6-26E2-453B-AA08-90B4C403C652}"/>
              </a:ext>
            </a:extLst>
          </p:cNvPr>
          <p:cNvSpPr>
            <a:spLocks noGrp="1"/>
          </p:cNvSpPr>
          <p:nvPr>
            <p:ph type="sldNum" idx="11"/>
          </p:nvPr>
        </p:nvSpPr>
        <p:spPr/>
        <p:txBody>
          <a:bodyPr/>
          <a:lstStyle>
            <a:lvl1pPr>
              <a:defRPr/>
            </a:lvl1pPr>
          </a:lstStyle>
          <a:p>
            <a:fld id="{5C42DAD0-5777-4A16-9BF4-DF6FFAC884AE}" type="slidenum">
              <a:rPr lang="it-IT" altLang="it-IT"/>
              <a:pPr/>
              <a:t>‹N›</a:t>
            </a:fld>
            <a:endParaRPr lang="it-IT" altLang="it-IT"/>
          </a:p>
        </p:txBody>
      </p:sp>
    </p:spTree>
    <p:extLst>
      <p:ext uri="{BB962C8B-B14F-4D97-AF65-F5344CB8AC3E}">
        <p14:creationId xmlns:p14="http://schemas.microsoft.com/office/powerpoint/2010/main" val="34062614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E509DE-23BB-4ECE-8404-26B51C01542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204F4A8-054B-46AC-B0F1-5805796BF470}"/>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D4A012D1-E1E1-41C9-8E61-54BC8B933991}"/>
              </a:ext>
            </a:extLst>
          </p:cNvPr>
          <p:cNvSpPr>
            <a:spLocks noGrp="1"/>
          </p:cNvSpPr>
          <p:nvPr>
            <p:ph type="sldNum" idx="11"/>
          </p:nvPr>
        </p:nvSpPr>
        <p:spPr/>
        <p:txBody>
          <a:bodyPr/>
          <a:lstStyle>
            <a:lvl1pPr>
              <a:defRPr/>
            </a:lvl1pPr>
          </a:lstStyle>
          <a:p>
            <a:fld id="{22E3EF41-0046-4DA8-9571-434E3FB5695E}" type="slidenum">
              <a:rPr lang="it-IT" altLang="it-IT"/>
              <a:pPr/>
              <a:t>‹N›</a:t>
            </a:fld>
            <a:endParaRPr lang="it-IT" altLang="it-IT"/>
          </a:p>
        </p:txBody>
      </p:sp>
    </p:spTree>
    <p:extLst>
      <p:ext uri="{BB962C8B-B14F-4D97-AF65-F5344CB8AC3E}">
        <p14:creationId xmlns:p14="http://schemas.microsoft.com/office/powerpoint/2010/main" val="796007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E9323A-896A-46C0-8A1D-3EC3F7D496F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157FD6C-1D05-463B-A684-A7D7EA110536}"/>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E60786C-4A40-4F4B-B568-BFA5F2551481}"/>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2DC72BD-7350-4989-9770-D23EDE237080}"/>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B4442F4F-28F6-4675-8902-093674562282}"/>
              </a:ext>
            </a:extLst>
          </p:cNvPr>
          <p:cNvSpPr>
            <a:spLocks noGrp="1"/>
          </p:cNvSpPr>
          <p:nvPr>
            <p:ph type="sldNum" idx="11"/>
          </p:nvPr>
        </p:nvSpPr>
        <p:spPr/>
        <p:txBody>
          <a:bodyPr/>
          <a:lstStyle>
            <a:lvl1pPr>
              <a:defRPr/>
            </a:lvl1pPr>
          </a:lstStyle>
          <a:p>
            <a:fld id="{1ED2E5C7-049E-4749-A5DA-87E1B30CBB8D}" type="slidenum">
              <a:rPr lang="it-IT" altLang="it-IT"/>
              <a:pPr/>
              <a:t>‹N›</a:t>
            </a:fld>
            <a:endParaRPr lang="it-IT" altLang="it-IT"/>
          </a:p>
        </p:txBody>
      </p:sp>
    </p:spTree>
    <p:extLst>
      <p:ext uri="{BB962C8B-B14F-4D97-AF65-F5344CB8AC3E}">
        <p14:creationId xmlns:p14="http://schemas.microsoft.com/office/powerpoint/2010/main" val="27962639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D8D8ADA-F5EA-4580-942B-2DABE2983AC9}"/>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FD4DF98E-93CC-4379-9AED-DFDE8583DD64}"/>
              </a:ext>
            </a:extLst>
          </p:cNvPr>
          <p:cNvSpPr>
            <a:spLocks noGrp="1"/>
          </p:cNvSpPr>
          <p:nvPr>
            <p:ph type="sldNum" idx="11"/>
          </p:nvPr>
        </p:nvSpPr>
        <p:spPr/>
        <p:txBody>
          <a:bodyPr/>
          <a:lstStyle>
            <a:lvl1pPr>
              <a:defRPr/>
            </a:lvl1pPr>
          </a:lstStyle>
          <a:p>
            <a:fld id="{DD54CCD1-B219-4A14-9EC4-8CAAA2A8FAEA}" type="slidenum">
              <a:rPr lang="it-IT" altLang="it-IT"/>
              <a:pPr/>
              <a:t>‹N›</a:t>
            </a:fld>
            <a:endParaRPr lang="it-IT" altLang="it-IT"/>
          </a:p>
        </p:txBody>
      </p:sp>
    </p:spTree>
    <p:extLst>
      <p:ext uri="{BB962C8B-B14F-4D97-AF65-F5344CB8AC3E}">
        <p14:creationId xmlns:p14="http://schemas.microsoft.com/office/powerpoint/2010/main" val="3250008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7FC930-084D-4C17-8F2D-80D16E05CB92}"/>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7A807A6-8BCB-44F9-8B84-12741612E06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B8250C4-80C0-4CB3-8AC0-F4754D0E41A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803F947-E550-433F-AFF3-1F5AF1726C44}"/>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C75417CF-F29D-41D0-A7AA-3D702DC9A9B9}"/>
              </a:ext>
            </a:extLst>
          </p:cNvPr>
          <p:cNvSpPr>
            <a:spLocks noGrp="1"/>
          </p:cNvSpPr>
          <p:nvPr>
            <p:ph type="sldNum" idx="11"/>
          </p:nvPr>
        </p:nvSpPr>
        <p:spPr/>
        <p:txBody>
          <a:bodyPr/>
          <a:lstStyle>
            <a:lvl1pPr>
              <a:defRPr/>
            </a:lvl1pPr>
          </a:lstStyle>
          <a:p>
            <a:fld id="{F03E6C31-92FA-4D5D-B07B-7D3D399485C8}" type="slidenum">
              <a:rPr lang="it-IT" altLang="it-IT"/>
              <a:pPr/>
              <a:t>‹N›</a:t>
            </a:fld>
            <a:endParaRPr lang="it-IT" altLang="it-IT"/>
          </a:p>
        </p:txBody>
      </p:sp>
    </p:spTree>
    <p:extLst>
      <p:ext uri="{BB962C8B-B14F-4D97-AF65-F5344CB8AC3E}">
        <p14:creationId xmlns:p14="http://schemas.microsoft.com/office/powerpoint/2010/main" val="3578578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084346-5C1E-4069-874B-7395C6846D83}"/>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C4E9D98-79E7-471B-899E-C15BF8394D7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0A8CCB5-819A-4866-B72D-9B73E719367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F51FF53-26E8-4DD7-BE53-D368D5AFD1BB}"/>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E8AF85F4-7B2D-459B-896B-E16128641073}"/>
              </a:ext>
            </a:extLst>
          </p:cNvPr>
          <p:cNvSpPr>
            <a:spLocks noGrp="1"/>
          </p:cNvSpPr>
          <p:nvPr>
            <p:ph type="sldNum" idx="11"/>
          </p:nvPr>
        </p:nvSpPr>
        <p:spPr/>
        <p:txBody>
          <a:bodyPr/>
          <a:lstStyle>
            <a:lvl1pPr>
              <a:defRPr/>
            </a:lvl1pPr>
          </a:lstStyle>
          <a:p>
            <a:fld id="{3F2EB4E5-3B6E-4930-B145-28A35A82C1D3}" type="slidenum">
              <a:rPr lang="it-IT" altLang="it-IT"/>
              <a:pPr/>
              <a:t>‹N›</a:t>
            </a:fld>
            <a:endParaRPr lang="it-IT" altLang="it-IT"/>
          </a:p>
        </p:txBody>
      </p:sp>
    </p:spTree>
    <p:extLst>
      <p:ext uri="{BB962C8B-B14F-4D97-AF65-F5344CB8AC3E}">
        <p14:creationId xmlns:p14="http://schemas.microsoft.com/office/powerpoint/2010/main" val="36846314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ED23E6-D2CD-4F9C-96FE-EC394DBDF2C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BF8998D-51AF-4EB8-8DD6-BF1F6440B02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A28D6F-345B-4BCA-9CAE-A5D3BB7C8529}"/>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4A138C84-4402-4175-8EEC-9075AB79B5A2}"/>
              </a:ext>
            </a:extLst>
          </p:cNvPr>
          <p:cNvSpPr>
            <a:spLocks noGrp="1"/>
          </p:cNvSpPr>
          <p:nvPr>
            <p:ph type="sldNum" idx="11"/>
          </p:nvPr>
        </p:nvSpPr>
        <p:spPr/>
        <p:txBody>
          <a:bodyPr/>
          <a:lstStyle>
            <a:lvl1pPr>
              <a:defRPr/>
            </a:lvl1pPr>
          </a:lstStyle>
          <a:p>
            <a:fld id="{E42BB2F0-F4FC-4177-AE7F-A767CFB14EE7}" type="slidenum">
              <a:rPr lang="it-IT" altLang="it-IT"/>
              <a:pPr/>
              <a:t>‹N›</a:t>
            </a:fld>
            <a:endParaRPr lang="it-IT" altLang="it-IT"/>
          </a:p>
        </p:txBody>
      </p:sp>
    </p:spTree>
    <p:extLst>
      <p:ext uri="{BB962C8B-B14F-4D97-AF65-F5344CB8AC3E}">
        <p14:creationId xmlns:p14="http://schemas.microsoft.com/office/powerpoint/2010/main" val="35951220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8E8DF06-78DA-4870-9247-BB230A595B57}"/>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B314B32-D0EC-4B1E-B16A-233058742C93}"/>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1F7A678-32B8-4520-9EA8-DE0B4766E046}"/>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CB6FD570-63C6-4970-BFA7-4937EB0E9E02}"/>
              </a:ext>
            </a:extLst>
          </p:cNvPr>
          <p:cNvSpPr>
            <a:spLocks noGrp="1"/>
          </p:cNvSpPr>
          <p:nvPr>
            <p:ph type="sldNum" idx="11"/>
          </p:nvPr>
        </p:nvSpPr>
        <p:spPr/>
        <p:txBody>
          <a:bodyPr/>
          <a:lstStyle>
            <a:lvl1pPr>
              <a:defRPr/>
            </a:lvl1pPr>
          </a:lstStyle>
          <a:p>
            <a:fld id="{55EEF740-B8F2-4556-A487-76B228C901BA}" type="slidenum">
              <a:rPr lang="it-IT" altLang="it-IT"/>
              <a:pPr/>
              <a:t>‹N›</a:t>
            </a:fld>
            <a:endParaRPr lang="it-IT" altLang="it-IT"/>
          </a:p>
        </p:txBody>
      </p:sp>
    </p:spTree>
    <p:extLst>
      <p:ext uri="{BB962C8B-B14F-4D97-AF65-F5344CB8AC3E}">
        <p14:creationId xmlns:p14="http://schemas.microsoft.com/office/powerpoint/2010/main" val="24189550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3EF837-F7FB-425E-A2CA-06C1BD8EACED}"/>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75ADF75-9E78-45B7-9378-11A52712A8F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4EF45B5-3A31-47E4-9EC1-B96F1A3079F7}"/>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210FDCA0-2AB5-4E7B-A919-408F802D826A}"/>
              </a:ext>
            </a:extLst>
          </p:cNvPr>
          <p:cNvSpPr>
            <a:spLocks noGrp="1"/>
          </p:cNvSpPr>
          <p:nvPr>
            <p:ph type="sldNum" idx="11"/>
          </p:nvPr>
        </p:nvSpPr>
        <p:spPr/>
        <p:txBody>
          <a:bodyPr/>
          <a:lstStyle>
            <a:lvl1pPr>
              <a:defRPr/>
            </a:lvl1pPr>
          </a:lstStyle>
          <a:p>
            <a:fld id="{C808B833-1F79-47B7-B364-BA4A15C3E790}" type="slidenum">
              <a:rPr lang="it-IT" altLang="it-IT"/>
              <a:pPr/>
              <a:t>‹N›</a:t>
            </a:fld>
            <a:endParaRPr lang="it-IT" altLang="it-IT"/>
          </a:p>
        </p:txBody>
      </p:sp>
    </p:spTree>
    <p:extLst>
      <p:ext uri="{BB962C8B-B14F-4D97-AF65-F5344CB8AC3E}">
        <p14:creationId xmlns:p14="http://schemas.microsoft.com/office/powerpoint/2010/main" val="5440149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8B79E7-5C5F-4055-AA92-9611D42BA23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F46B6A-A4E6-4D50-9D67-0901B1B0D0B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2FF6643-7F52-4E37-AE01-5AE56C878DEC}"/>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C5E34956-739E-453C-AFB7-9779A7BE5473}"/>
              </a:ext>
            </a:extLst>
          </p:cNvPr>
          <p:cNvSpPr>
            <a:spLocks noGrp="1"/>
          </p:cNvSpPr>
          <p:nvPr>
            <p:ph type="sldNum" idx="11"/>
          </p:nvPr>
        </p:nvSpPr>
        <p:spPr/>
        <p:txBody>
          <a:bodyPr/>
          <a:lstStyle>
            <a:lvl1pPr>
              <a:defRPr/>
            </a:lvl1pPr>
          </a:lstStyle>
          <a:p>
            <a:fld id="{0F95C35B-4FA8-40DC-9569-540D6C287BD8}" type="slidenum">
              <a:rPr lang="it-IT" altLang="it-IT"/>
              <a:pPr/>
              <a:t>‹N›</a:t>
            </a:fld>
            <a:endParaRPr lang="it-IT" altLang="it-IT"/>
          </a:p>
        </p:txBody>
      </p:sp>
    </p:spTree>
    <p:extLst>
      <p:ext uri="{BB962C8B-B14F-4D97-AF65-F5344CB8AC3E}">
        <p14:creationId xmlns:p14="http://schemas.microsoft.com/office/powerpoint/2010/main" val="26568585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C1B818-8DEA-4C17-B50C-67CE2FCD43DE}"/>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6240452-F913-4543-9425-88D7C019CEB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4C8B364-1C85-4920-87D6-1C2A7351D3DC}"/>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5ED2493B-454C-4025-94D5-334D20F6318B}"/>
              </a:ext>
            </a:extLst>
          </p:cNvPr>
          <p:cNvSpPr>
            <a:spLocks noGrp="1"/>
          </p:cNvSpPr>
          <p:nvPr>
            <p:ph type="sldNum" idx="11"/>
          </p:nvPr>
        </p:nvSpPr>
        <p:spPr/>
        <p:txBody>
          <a:bodyPr/>
          <a:lstStyle>
            <a:lvl1pPr>
              <a:defRPr/>
            </a:lvl1pPr>
          </a:lstStyle>
          <a:p>
            <a:fld id="{802F79E8-1A19-4578-9F3D-25AE9FDB5154}" type="slidenum">
              <a:rPr lang="it-IT" altLang="it-IT"/>
              <a:pPr/>
              <a:t>‹N›</a:t>
            </a:fld>
            <a:endParaRPr lang="it-IT" altLang="it-IT"/>
          </a:p>
        </p:txBody>
      </p:sp>
    </p:spTree>
    <p:extLst>
      <p:ext uri="{BB962C8B-B14F-4D97-AF65-F5344CB8AC3E}">
        <p14:creationId xmlns:p14="http://schemas.microsoft.com/office/powerpoint/2010/main" val="29062733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FF6694-2AEE-43D9-A8FB-36EDBAD8A2A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F57873A-0305-4BF0-916C-DDB3A1D0B205}"/>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3F76A7F-8C88-49E2-BC9C-4B480EBDB400}"/>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1330CDA-5E39-4446-9BD8-C305CB5B99D1}"/>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AE5D63A3-BCEE-4F50-B9BB-1B0A6B8A26D3}"/>
              </a:ext>
            </a:extLst>
          </p:cNvPr>
          <p:cNvSpPr>
            <a:spLocks noGrp="1"/>
          </p:cNvSpPr>
          <p:nvPr>
            <p:ph type="sldNum" idx="11"/>
          </p:nvPr>
        </p:nvSpPr>
        <p:spPr/>
        <p:txBody>
          <a:bodyPr/>
          <a:lstStyle>
            <a:lvl1pPr>
              <a:defRPr/>
            </a:lvl1pPr>
          </a:lstStyle>
          <a:p>
            <a:fld id="{5039A5E2-07CB-48BA-B5A5-CC97A8720E76}" type="slidenum">
              <a:rPr lang="it-IT" altLang="it-IT"/>
              <a:pPr/>
              <a:t>‹N›</a:t>
            </a:fld>
            <a:endParaRPr lang="it-IT" altLang="it-IT"/>
          </a:p>
        </p:txBody>
      </p:sp>
    </p:spTree>
    <p:extLst>
      <p:ext uri="{BB962C8B-B14F-4D97-AF65-F5344CB8AC3E}">
        <p14:creationId xmlns:p14="http://schemas.microsoft.com/office/powerpoint/2010/main" val="17981811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34C700-E80D-4483-96BD-DA0A3900B397}"/>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2E5A86D-1C20-412E-80A6-04EA972FE4A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584683D-2BFD-4C7F-9D8D-706BB6903CA3}"/>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EB9797F-9CD3-4C60-B879-4D37B4F903B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E345870-6E5C-43A5-A789-2EB47B789341}"/>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E5F6C74-2032-445C-9D14-B8445773F26A}"/>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4B0A0EE6-CC29-406B-9180-71D3F11F2971}"/>
              </a:ext>
            </a:extLst>
          </p:cNvPr>
          <p:cNvSpPr>
            <a:spLocks noGrp="1"/>
          </p:cNvSpPr>
          <p:nvPr>
            <p:ph type="sldNum" idx="11"/>
          </p:nvPr>
        </p:nvSpPr>
        <p:spPr/>
        <p:txBody>
          <a:bodyPr/>
          <a:lstStyle>
            <a:lvl1pPr>
              <a:defRPr/>
            </a:lvl1pPr>
          </a:lstStyle>
          <a:p>
            <a:fld id="{5E975855-350B-4446-9C26-E97F9EB92068}" type="slidenum">
              <a:rPr lang="it-IT" altLang="it-IT"/>
              <a:pPr/>
              <a:t>‹N›</a:t>
            </a:fld>
            <a:endParaRPr lang="it-IT" altLang="it-IT"/>
          </a:p>
        </p:txBody>
      </p:sp>
    </p:spTree>
    <p:extLst>
      <p:ext uri="{BB962C8B-B14F-4D97-AF65-F5344CB8AC3E}">
        <p14:creationId xmlns:p14="http://schemas.microsoft.com/office/powerpoint/2010/main" val="567384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81AA87-0F96-4607-9666-212D060F865C}"/>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938D337-110D-4E18-A1B8-6D7B2FFB407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BAC7AE3-DB1E-4406-9555-BCB14B154D87}"/>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734034D-2EAE-4B5A-9107-2D50E75A672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6B8048B-7362-4123-9706-2707F4BB9F75}"/>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44FF5FD-51C8-4320-A39B-00E738EA6A6E}"/>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F28CC3C4-CCA3-457F-8E04-2ACAA0619A7B}"/>
              </a:ext>
            </a:extLst>
          </p:cNvPr>
          <p:cNvSpPr>
            <a:spLocks noGrp="1"/>
          </p:cNvSpPr>
          <p:nvPr>
            <p:ph type="sldNum" idx="11"/>
          </p:nvPr>
        </p:nvSpPr>
        <p:spPr/>
        <p:txBody>
          <a:bodyPr/>
          <a:lstStyle>
            <a:lvl1pPr>
              <a:defRPr/>
            </a:lvl1pPr>
          </a:lstStyle>
          <a:p>
            <a:fld id="{0A31C8BD-102B-434B-B3FF-5958C0DCA7F6}" type="slidenum">
              <a:rPr lang="it-IT" altLang="it-IT"/>
              <a:pPr/>
              <a:t>‹N›</a:t>
            </a:fld>
            <a:endParaRPr lang="it-IT" altLang="it-IT"/>
          </a:p>
        </p:txBody>
      </p:sp>
    </p:spTree>
    <p:extLst>
      <p:ext uri="{BB962C8B-B14F-4D97-AF65-F5344CB8AC3E}">
        <p14:creationId xmlns:p14="http://schemas.microsoft.com/office/powerpoint/2010/main" val="331842087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58D700-1239-4A5F-B51C-D98DABB0512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951367E-0180-490F-8DBF-F90BB87DC345}"/>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1EFB903B-C8D5-4F05-BFD4-5760D7EFFBE3}"/>
              </a:ext>
            </a:extLst>
          </p:cNvPr>
          <p:cNvSpPr>
            <a:spLocks noGrp="1"/>
          </p:cNvSpPr>
          <p:nvPr>
            <p:ph type="sldNum" idx="11"/>
          </p:nvPr>
        </p:nvSpPr>
        <p:spPr/>
        <p:txBody>
          <a:bodyPr/>
          <a:lstStyle>
            <a:lvl1pPr>
              <a:defRPr/>
            </a:lvl1pPr>
          </a:lstStyle>
          <a:p>
            <a:fld id="{0E1B0B63-9615-4440-9256-549D23CA6528}" type="slidenum">
              <a:rPr lang="it-IT" altLang="it-IT"/>
              <a:pPr/>
              <a:t>‹N›</a:t>
            </a:fld>
            <a:endParaRPr lang="it-IT" altLang="it-IT"/>
          </a:p>
        </p:txBody>
      </p:sp>
    </p:spTree>
    <p:extLst>
      <p:ext uri="{BB962C8B-B14F-4D97-AF65-F5344CB8AC3E}">
        <p14:creationId xmlns:p14="http://schemas.microsoft.com/office/powerpoint/2010/main" val="15268240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D43E292-B0AA-4C90-AA95-C1E5EE6CF1B5}"/>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AC418774-A982-4A63-8ED9-0AC8B46DBBBA}"/>
              </a:ext>
            </a:extLst>
          </p:cNvPr>
          <p:cNvSpPr>
            <a:spLocks noGrp="1"/>
          </p:cNvSpPr>
          <p:nvPr>
            <p:ph type="sldNum" idx="11"/>
          </p:nvPr>
        </p:nvSpPr>
        <p:spPr/>
        <p:txBody>
          <a:bodyPr/>
          <a:lstStyle>
            <a:lvl1pPr>
              <a:defRPr/>
            </a:lvl1pPr>
          </a:lstStyle>
          <a:p>
            <a:fld id="{9C186BBB-A365-4BCA-AEDA-1E468C46C08F}" type="slidenum">
              <a:rPr lang="it-IT" altLang="it-IT"/>
              <a:pPr/>
              <a:t>‹N›</a:t>
            </a:fld>
            <a:endParaRPr lang="it-IT" altLang="it-IT"/>
          </a:p>
        </p:txBody>
      </p:sp>
    </p:spTree>
    <p:extLst>
      <p:ext uri="{BB962C8B-B14F-4D97-AF65-F5344CB8AC3E}">
        <p14:creationId xmlns:p14="http://schemas.microsoft.com/office/powerpoint/2010/main" val="21981425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519C54-E4DC-43D8-B309-645F756725F2}"/>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7EA2CB9-1D95-470E-BD6B-D67BDA280DF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F6BC661-0F63-41DE-866B-1BA46F619CE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187E83E-AA4B-48B3-ACD1-136D2D5D2750}"/>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2A81EAEE-E6B8-4F3C-BA15-1CE65AFC19B8}"/>
              </a:ext>
            </a:extLst>
          </p:cNvPr>
          <p:cNvSpPr>
            <a:spLocks noGrp="1"/>
          </p:cNvSpPr>
          <p:nvPr>
            <p:ph type="sldNum" idx="11"/>
          </p:nvPr>
        </p:nvSpPr>
        <p:spPr/>
        <p:txBody>
          <a:bodyPr/>
          <a:lstStyle>
            <a:lvl1pPr>
              <a:defRPr/>
            </a:lvl1pPr>
          </a:lstStyle>
          <a:p>
            <a:fld id="{090813E2-6F43-46E6-8120-698A3B8FB2A3}" type="slidenum">
              <a:rPr lang="it-IT" altLang="it-IT"/>
              <a:pPr/>
              <a:t>‹N›</a:t>
            </a:fld>
            <a:endParaRPr lang="it-IT" altLang="it-IT"/>
          </a:p>
        </p:txBody>
      </p:sp>
    </p:spTree>
    <p:extLst>
      <p:ext uri="{BB962C8B-B14F-4D97-AF65-F5344CB8AC3E}">
        <p14:creationId xmlns:p14="http://schemas.microsoft.com/office/powerpoint/2010/main" val="24989165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EC79D0-A30B-4A3D-9B7B-09DF5AC59EB7}"/>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D4D36DE-F2D6-4FD9-BC9A-971591CF118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147B341-243D-404A-8310-ED7E7ECC019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B6CB909-FD3A-4F4E-A3AE-D0E18478F8FE}"/>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E13B7EA2-2F33-4F92-8AE6-A8E9A8E5C144}"/>
              </a:ext>
            </a:extLst>
          </p:cNvPr>
          <p:cNvSpPr>
            <a:spLocks noGrp="1"/>
          </p:cNvSpPr>
          <p:nvPr>
            <p:ph type="sldNum" idx="11"/>
          </p:nvPr>
        </p:nvSpPr>
        <p:spPr/>
        <p:txBody>
          <a:bodyPr/>
          <a:lstStyle>
            <a:lvl1pPr>
              <a:defRPr/>
            </a:lvl1pPr>
          </a:lstStyle>
          <a:p>
            <a:fld id="{0F761A8F-7014-477D-8E59-29A5CEFD31C4}" type="slidenum">
              <a:rPr lang="it-IT" altLang="it-IT"/>
              <a:pPr/>
              <a:t>‹N›</a:t>
            </a:fld>
            <a:endParaRPr lang="it-IT" altLang="it-IT"/>
          </a:p>
        </p:txBody>
      </p:sp>
    </p:spTree>
    <p:extLst>
      <p:ext uri="{BB962C8B-B14F-4D97-AF65-F5344CB8AC3E}">
        <p14:creationId xmlns:p14="http://schemas.microsoft.com/office/powerpoint/2010/main" val="270465797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BE3489-F88E-4EE0-B4FC-92245D1C11C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C40D2F6-20C0-4A53-882D-2F79DCF3E16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8EC8BF-DC23-46A1-A2A2-1A44876145A5}"/>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81F0907A-7C69-4F57-8A78-A14515F5CDFD}"/>
              </a:ext>
            </a:extLst>
          </p:cNvPr>
          <p:cNvSpPr>
            <a:spLocks noGrp="1"/>
          </p:cNvSpPr>
          <p:nvPr>
            <p:ph type="sldNum" idx="11"/>
          </p:nvPr>
        </p:nvSpPr>
        <p:spPr/>
        <p:txBody>
          <a:bodyPr/>
          <a:lstStyle>
            <a:lvl1pPr>
              <a:defRPr/>
            </a:lvl1pPr>
          </a:lstStyle>
          <a:p>
            <a:fld id="{379C9F33-D81D-477F-9131-35867DBC0B36}" type="slidenum">
              <a:rPr lang="it-IT" altLang="it-IT"/>
              <a:pPr/>
              <a:t>‹N›</a:t>
            </a:fld>
            <a:endParaRPr lang="it-IT" altLang="it-IT"/>
          </a:p>
        </p:txBody>
      </p:sp>
    </p:spTree>
    <p:extLst>
      <p:ext uri="{BB962C8B-B14F-4D97-AF65-F5344CB8AC3E}">
        <p14:creationId xmlns:p14="http://schemas.microsoft.com/office/powerpoint/2010/main" val="179749358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222E390-26A2-41FF-A4AF-A6D8F3BF16F0}"/>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DFEC16B-98B7-47DB-8C32-E0A5A407BAD6}"/>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C3C467C-F41A-40C8-9966-624E64804767}"/>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FBE11E66-30BC-498F-BBAB-B068DADA6D58}"/>
              </a:ext>
            </a:extLst>
          </p:cNvPr>
          <p:cNvSpPr>
            <a:spLocks noGrp="1"/>
          </p:cNvSpPr>
          <p:nvPr>
            <p:ph type="sldNum" idx="11"/>
          </p:nvPr>
        </p:nvSpPr>
        <p:spPr/>
        <p:txBody>
          <a:bodyPr/>
          <a:lstStyle>
            <a:lvl1pPr>
              <a:defRPr/>
            </a:lvl1pPr>
          </a:lstStyle>
          <a:p>
            <a:fld id="{5CDA618C-0C1A-4FA5-BC36-18FBD2BB2724}" type="slidenum">
              <a:rPr lang="it-IT" altLang="it-IT"/>
              <a:pPr/>
              <a:t>‹N›</a:t>
            </a:fld>
            <a:endParaRPr lang="it-IT" altLang="it-IT"/>
          </a:p>
        </p:txBody>
      </p:sp>
    </p:spTree>
    <p:extLst>
      <p:ext uri="{BB962C8B-B14F-4D97-AF65-F5344CB8AC3E}">
        <p14:creationId xmlns:p14="http://schemas.microsoft.com/office/powerpoint/2010/main" val="3063733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7580EE-4AB6-4B8E-B59B-479A5E8D4DF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3FFF207-1833-40E5-8894-C69480E59B85}"/>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38EE58EE-FD02-45CC-AAD2-5A8B47A22E74}"/>
              </a:ext>
            </a:extLst>
          </p:cNvPr>
          <p:cNvSpPr>
            <a:spLocks noGrp="1"/>
          </p:cNvSpPr>
          <p:nvPr>
            <p:ph type="sldNum" idx="11"/>
          </p:nvPr>
        </p:nvSpPr>
        <p:spPr/>
        <p:txBody>
          <a:bodyPr/>
          <a:lstStyle>
            <a:lvl1pPr>
              <a:defRPr/>
            </a:lvl1pPr>
          </a:lstStyle>
          <a:p>
            <a:fld id="{1383138C-E92B-4CE1-8EAC-D0C7FD22E1FB}" type="slidenum">
              <a:rPr lang="it-IT" altLang="it-IT"/>
              <a:pPr/>
              <a:t>‹N›</a:t>
            </a:fld>
            <a:endParaRPr lang="it-IT" altLang="it-IT"/>
          </a:p>
        </p:txBody>
      </p:sp>
    </p:spTree>
    <p:extLst>
      <p:ext uri="{BB962C8B-B14F-4D97-AF65-F5344CB8AC3E}">
        <p14:creationId xmlns:p14="http://schemas.microsoft.com/office/powerpoint/2010/main" val="1958855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2BF9323-6ADF-4648-A639-27765C539738}"/>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AF39021C-8C79-46E8-B290-B168394DDA71}"/>
              </a:ext>
            </a:extLst>
          </p:cNvPr>
          <p:cNvSpPr>
            <a:spLocks noGrp="1"/>
          </p:cNvSpPr>
          <p:nvPr>
            <p:ph type="sldNum" idx="11"/>
          </p:nvPr>
        </p:nvSpPr>
        <p:spPr/>
        <p:txBody>
          <a:bodyPr/>
          <a:lstStyle>
            <a:lvl1pPr>
              <a:defRPr/>
            </a:lvl1pPr>
          </a:lstStyle>
          <a:p>
            <a:fld id="{C2FCF226-36AF-4C6F-9DFD-F297D558EC77}" type="slidenum">
              <a:rPr lang="it-IT" altLang="it-IT"/>
              <a:pPr/>
              <a:t>‹N›</a:t>
            </a:fld>
            <a:endParaRPr lang="it-IT" altLang="it-IT"/>
          </a:p>
        </p:txBody>
      </p:sp>
    </p:spTree>
    <p:extLst>
      <p:ext uri="{BB962C8B-B14F-4D97-AF65-F5344CB8AC3E}">
        <p14:creationId xmlns:p14="http://schemas.microsoft.com/office/powerpoint/2010/main" val="898279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11F128-E661-4DA8-88AC-3857CD37E825}"/>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760ADDA-0CD0-46C1-96A5-6F8FEFDBBA0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F5EEBB9-ADD4-41D2-845E-B1B06D8C896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F328779-03D1-4248-8A2B-5F4C565C3A29}"/>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80EA598D-49CB-47D2-82DF-72E1EAB663CC}"/>
              </a:ext>
            </a:extLst>
          </p:cNvPr>
          <p:cNvSpPr>
            <a:spLocks noGrp="1"/>
          </p:cNvSpPr>
          <p:nvPr>
            <p:ph type="sldNum" idx="11"/>
          </p:nvPr>
        </p:nvSpPr>
        <p:spPr/>
        <p:txBody>
          <a:bodyPr/>
          <a:lstStyle>
            <a:lvl1pPr>
              <a:defRPr/>
            </a:lvl1pPr>
          </a:lstStyle>
          <a:p>
            <a:fld id="{34B60063-750A-4C83-A746-0A578179E790}" type="slidenum">
              <a:rPr lang="it-IT" altLang="it-IT"/>
              <a:pPr/>
              <a:t>‹N›</a:t>
            </a:fld>
            <a:endParaRPr lang="it-IT" altLang="it-IT"/>
          </a:p>
        </p:txBody>
      </p:sp>
    </p:spTree>
    <p:extLst>
      <p:ext uri="{BB962C8B-B14F-4D97-AF65-F5344CB8AC3E}">
        <p14:creationId xmlns:p14="http://schemas.microsoft.com/office/powerpoint/2010/main" val="35479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B48BA-E75E-45A8-99F6-6A829A9D0B4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D551BE8-7E1D-4436-8741-506D13D5B60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2A5588-377D-48ED-B472-A5D436417CBD}"/>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88B8293E-71C2-4E3B-A248-1AEB39968D9A}"/>
              </a:ext>
            </a:extLst>
          </p:cNvPr>
          <p:cNvSpPr>
            <a:spLocks noGrp="1"/>
          </p:cNvSpPr>
          <p:nvPr>
            <p:ph type="sldNum" idx="11"/>
          </p:nvPr>
        </p:nvSpPr>
        <p:spPr/>
        <p:txBody>
          <a:bodyPr/>
          <a:lstStyle>
            <a:lvl1pPr>
              <a:defRPr/>
            </a:lvl1pPr>
          </a:lstStyle>
          <a:p>
            <a:fld id="{04CBD0CF-7CC1-49CD-8DE6-13D2D2DC50AC}" type="slidenum">
              <a:rPr lang="it-IT" altLang="it-IT"/>
              <a:pPr/>
              <a:t>‹N›</a:t>
            </a:fld>
            <a:endParaRPr lang="it-IT" altLang="it-IT"/>
          </a:p>
        </p:txBody>
      </p:sp>
    </p:spTree>
    <p:extLst>
      <p:ext uri="{BB962C8B-B14F-4D97-AF65-F5344CB8AC3E}">
        <p14:creationId xmlns:p14="http://schemas.microsoft.com/office/powerpoint/2010/main" val="789324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BBA826-FFB3-4249-9C74-62350353978C}"/>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0E9FDCF-4FD6-4594-A8D1-4ADC9BE2F6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C4200D8-17B8-4509-9F74-E534D4D2BE1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568E909-6134-4358-97A5-0320D3A89D05}"/>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3A3C3024-C9DC-4EAD-ABBC-4325DB0A207D}"/>
              </a:ext>
            </a:extLst>
          </p:cNvPr>
          <p:cNvSpPr>
            <a:spLocks noGrp="1"/>
          </p:cNvSpPr>
          <p:nvPr>
            <p:ph type="sldNum" idx="11"/>
          </p:nvPr>
        </p:nvSpPr>
        <p:spPr/>
        <p:txBody>
          <a:bodyPr/>
          <a:lstStyle>
            <a:lvl1pPr>
              <a:defRPr/>
            </a:lvl1pPr>
          </a:lstStyle>
          <a:p>
            <a:fld id="{A6CC8A26-C957-43F8-AF9C-1C35B5D63B6E}" type="slidenum">
              <a:rPr lang="it-IT" altLang="it-IT"/>
              <a:pPr/>
              <a:t>‹N›</a:t>
            </a:fld>
            <a:endParaRPr lang="it-IT" altLang="it-IT"/>
          </a:p>
        </p:txBody>
      </p:sp>
    </p:spTree>
    <p:extLst>
      <p:ext uri="{BB962C8B-B14F-4D97-AF65-F5344CB8AC3E}">
        <p14:creationId xmlns:p14="http://schemas.microsoft.com/office/powerpoint/2010/main" val="3745004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2F58A2-7C3B-47BF-9BEE-5289AA16C4F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4740B5B-FF8F-4EEA-A4D9-7F811FB4A82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00A0FF6-FB83-4352-8B20-B9833ED29ACF}"/>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86F8DFFB-C368-4C19-9256-E3FFF28A337F}"/>
              </a:ext>
            </a:extLst>
          </p:cNvPr>
          <p:cNvSpPr>
            <a:spLocks noGrp="1"/>
          </p:cNvSpPr>
          <p:nvPr>
            <p:ph type="sldNum" idx="11"/>
          </p:nvPr>
        </p:nvSpPr>
        <p:spPr/>
        <p:txBody>
          <a:bodyPr/>
          <a:lstStyle>
            <a:lvl1pPr>
              <a:defRPr/>
            </a:lvl1pPr>
          </a:lstStyle>
          <a:p>
            <a:fld id="{389EEFFF-CAC3-4C65-AD2C-4D7C796B0B3B}" type="slidenum">
              <a:rPr lang="it-IT" altLang="it-IT"/>
              <a:pPr/>
              <a:t>‹N›</a:t>
            </a:fld>
            <a:endParaRPr lang="it-IT" altLang="it-IT"/>
          </a:p>
        </p:txBody>
      </p:sp>
    </p:spTree>
    <p:extLst>
      <p:ext uri="{BB962C8B-B14F-4D97-AF65-F5344CB8AC3E}">
        <p14:creationId xmlns:p14="http://schemas.microsoft.com/office/powerpoint/2010/main" val="3263540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F9FC1B7-7637-477E-9FF7-32AB0F0035C8}"/>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277E59B-8D75-4403-A77E-41345CE9C9EE}"/>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26B4B8-7ED0-41F9-BFAE-C78F2EC7BD7F}"/>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1FAD2DE4-36EA-4B7D-85E3-3275BF511D4B}"/>
              </a:ext>
            </a:extLst>
          </p:cNvPr>
          <p:cNvSpPr>
            <a:spLocks noGrp="1"/>
          </p:cNvSpPr>
          <p:nvPr>
            <p:ph type="sldNum" idx="11"/>
          </p:nvPr>
        </p:nvSpPr>
        <p:spPr/>
        <p:txBody>
          <a:bodyPr/>
          <a:lstStyle>
            <a:lvl1pPr>
              <a:defRPr/>
            </a:lvl1pPr>
          </a:lstStyle>
          <a:p>
            <a:fld id="{855E860E-4AFC-4CC0-A34A-2D79952ED863}" type="slidenum">
              <a:rPr lang="it-IT" altLang="it-IT"/>
              <a:pPr/>
              <a:t>‹N›</a:t>
            </a:fld>
            <a:endParaRPr lang="it-IT" altLang="it-IT"/>
          </a:p>
        </p:txBody>
      </p:sp>
    </p:spTree>
    <p:extLst>
      <p:ext uri="{BB962C8B-B14F-4D97-AF65-F5344CB8AC3E}">
        <p14:creationId xmlns:p14="http://schemas.microsoft.com/office/powerpoint/2010/main" val="2739150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0FC508-E8C3-404D-A877-94CF3CEEFB8A}"/>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06A575D-64C7-4F82-9434-93016920A21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90840F0-0C41-44E6-8686-3BD3F72C5C81}"/>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E8977E61-28E9-41D9-BDF5-EFD8AE28D4F9}"/>
              </a:ext>
            </a:extLst>
          </p:cNvPr>
          <p:cNvSpPr>
            <a:spLocks noGrp="1"/>
          </p:cNvSpPr>
          <p:nvPr>
            <p:ph type="sldNum" idx="11"/>
          </p:nvPr>
        </p:nvSpPr>
        <p:spPr/>
        <p:txBody>
          <a:bodyPr/>
          <a:lstStyle>
            <a:lvl1pPr>
              <a:defRPr/>
            </a:lvl1pPr>
          </a:lstStyle>
          <a:p>
            <a:fld id="{7ADC2A71-7CEA-48DF-ADF9-A8C5D1F83713}" type="slidenum">
              <a:rPr lang="it-IT" altLang="it-IT"/>
              <a:pPr/>
              <a:t>‹N›</a:t>
            </a:fld>
            <a:endParaRPr lang="it-IT" altLang="it-IT"/>
          </a:p>
        </p:txBody>
      </p:sp>
    </p:spTree>
    <p:extLst>
      <p:ext uri="{BB962C8B-B14F-4D97-AF65-F5344CB8AC3E}">
        <p14:creationId xmlns:p14="http://schemas.microsoft.com/office/powerpoint/2010/main" val="1486733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D8D879-A749-4142-AA26-3121C9FC374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0835515-77AD-4E83-BA87-19E6C16C9AC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2A7521B-ED21-43B0-AF12-CDFBFE8B18F8}"/>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95FB7CE4-13D9-40F6-A012-64708BD1FAA3}"/>
              </a:ext>
            </a:extLst>
          </p:cNvPr>
          <p:cNvSpPr>
            <a:spLocks noGrp="1"/>
          </p:cNvSpPr>
          <p:nvPr>
            <p:ph type="sldNum" idx="11"/>
          </p:nvPr>
        </p:nvSpPr>
        <p:spPr/>
        <p:txBody>
          <a:bodyPr/>
          <a:lstStyle>
            <a:lvl1pPr>
              <a:defRPr/>
            </a:lvl1pPr>
          </a:lstStyle>
          <a:p>
            <a:fld id="{9B2231F7-E643-4BD5-BAE6-EEEAF13382B9}" type="slidenum">
              <a:rPr lang="it-IT" altLang="it-IT"/>
              <a:pPr/>
              <a:t>‹N›</a:t>
            </a:fld>
            <a:endParaRPr lang="it-IT" altLang="it-IT"/>
          </a:p>
        </p:txBody>
      </p:sp>
    </p:spTree>
    <p:extLst>
      <p:ext uri="{BB962C8B-B14F-4D97-AF65-F5344CB8AC3E}">
        <p14:creationId xmlns:p14="http://schemas.microsoft.com/office/powerpoint/2010/main" val="2551652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E48CDE-F2F9-4548-904C-666FB40BC4C4}"/>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61F342C-B4BA-40AE-83D1-F8D8F371EC7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B174323-F0F7-40ED-A9BE-E10B45247E6B}"/>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78858FED-5A4B-4700-991B-B53E1C40451F}"/>
              </a:ext>
            </a:extLst>
          </p:cNvPr>
          <p:cNvSpPr>
            <a:spLocks noGrp="1"/>
          </p:cNvSpPr>
          <p:nvPr>
            <p:ph type="sldNum" idx="11"/>
          </p:nvPr>
        </p:nvSpPr>
        <p:spPr/>
        <p:txBody>
          <a:bodyPr/>
          <a:lstStyle>
            <a:lvl1pPr>
              <a:defRPr/>
            </a:lvl1pPr>
          </a:lstStyle>
          <a:p>
            <a:fld id="{008F4913-AA7F-4CF2-A77D-19DF71E86586}" type="slidenum">
              <a:rPr lang="it-IT" altLang="it-IT"/>
              <a:pPr/>
              <a:t>‹N›</a:t>
            </a:fld>
            <a:endParaRPr lang="it-IT" altLang="it-IT"/>
          </a:p>
        </p:txBody>
      </p:sp>
    </p:spTree>
    <p:extLst>
      <p:ext uri="{BB962C8B-B14F-4D97-AF65-F5344CB8AC3E}">
        <p14:creationId xmlns:p14="http://schemas.microsoft.com/office/powerpoint/2010/main" val="436565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2D2897-35F7-4C25-80F4-90990FA3C46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CB6E990-379E-49E0-B41C-DC98DAD628AD}"/>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E13E2DE-6EC1-4132-9C95-293979BBE16B}"/>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7EE1984-C0E8-4807-9483-82FA0298E675}"/>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B12F8BB5-C013-4664-AE66-473EFEA5940E}"/>
              </a:ext>
            </a:extLst>
          </p:cNvPr>
          <p:cNvSpPr>
            <a:spLocks noGrp="1"/>
          </p:cNvSpPr>
          <p:nvPr>
            <p:ph type="sldNum" idx="11"/>
          </p:nvPr>
        </p:nvSpPr>
        <p:spPr/>
        <p:txBody>
          <a:bodyPr/>
          <a:lstStyle>
            <a:lvl1pPr>
              <a:defRPr/>
            </a:lvl1pPr>
          </a:lstStyle>
          <a:p>
            <a:fld id="{17A345A4-3089-4469-AEED-6B00711E1DFA}" type="slidenum">
              <a:rPr lang="it-IT" altLang="it-IT"/>
              <a:pPr/>
              <a:t>‹N›</a:t>
            </a:fld>
            <a:endParaRPr lang="it-IT" altLang="it-IT"/>
          </a:p>
        </p:txBody>
      </p:sp>
    </p:spTree>
    <p:extLst>
      <p:ext uri="{BB962C8B-B14F-4D97-AF65-F5344CB8AC3E}">
        <p14:creationId xmlns:p14="http://schemas.microsoft.com/office/powerpoint/2010/main" val="303515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EEADAC-9655-41F3-87C0-73EF28DD794C}"/>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51A048B-1DA6-4206-8214-8F6B8AED47D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4FEB129-5CCC-46CE-AADC-D68B12B4CF07}"/>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6FE06B6-B17B-497B-B093-FE8F6C6834D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11911E8-1112-4E69-9206-E1AA6127A496}"/>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2EA4FD3-D2C6-4281-8F74-7FAD7EDEDBF2}"/>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FEE5EE4D-7085-4AD4-81EA-18AD13664114}"/>
              </a:ext>
            </a:extLst>
          </p:cNvPr>
          <p:cNvSpPr>
            <a:spLocks noGrp="1"/>
          </p:cNvSpPr>
          <p:nvPr>
            <p:ph type="sldNum" idx="11"/>
          </p:nvPr>
        </p:nvSpPr>
        <p:spPr/>
        <p:txBody>
          <a:bodyPr/>
          <a:lstStyle>
            <a:lvl1pPr>
              <a:defRPr/>
            </a:lvl1pPr>
          </a:lstStyle>
          <a:p>
            <a:fld id="{B6DE1233-65F4-4888-8FBD-626FC4D7881E}" type="slidenum">
              <a:rPr lang="it-IT" altLang="it-IT"/>
              <a:pPr/>
              <a:t>‹N›</a:t>
            </a:fld>
            <a:endParaRPr lang="it-IT" altLang="it-IT"/>
          </a:p>
        </p:txBody>
      </p:sp>
    </p:spTree>
    <p:extLst>
      <p:ext uri="{BB962C8B-B14F-4D97-AF65-F5344CB8AC3E}">
        <p14:creationId xmlns:p14="http://schemas.microsoft.com/office/powerpoint/2010/main" val="3658921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E11F7D-73BA-43CD-9D72-A173DA8332A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3C8EDB4-645B-477F-BA9C-BB05766EE9D7}"/>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FEF6FAD8-EE09-4749-9990-992A9829ACDF}"/>
              </a:ext>
            </a:extLst>
          </p:cNvPr>
          <p:cNvSpPr>
            <a:spLocks noGrp="1"/>
          </p:cNvSpPr>
          <p:nvPr>
            <p:ph type="sldNum" idx="11"/>
          </p:nvPr>
        </p:nvSpPr>
        <p:spPr/>
        <p:txBody>
          <a:bodyPr/>
          <a:lstStyle>
            <a:lvl1pPr>
              <a:defRPr/>
            </a:lvl1pPr>
          </a:lstStyle>
          <a:p>
            <a:fld id="{191B5718-AC40-4157-B9E3-59A216C6C47F}" type="slidenum">
              <a:rPr lang="it-IT" altLang="it-IT"/>
              <a:pPr/>
              <a:t>‹N›</a:t>
            </a:fld>
            <a:endParaRPr lang="it-IT" altLang="it-IT"/>
          </a:p>
        </p:txBody>
      </p:sp>
    </p:spTree>
    <p:extLst>
      <p:ext uri="{BB962C8B-B14F-4D97-AF65-F5344CB8AC3E}">
        <p14:creationId xmlns:p14="http://schemas.microsoft.com/office/powerpoint/2010/main" val="948778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A2343A4-A354-4042-909D-0475DC9ABADE}"/>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FCBF05A2-4DEA-43DF-8690-A2973F1BE3E4}"/>
              </a:ext>
            </a:extLst>
          </p:cNvPr>
          <p:cNvSpPr>
            <a:spLocks noGrp="1"/>
          </p:cNvSpPr>
          <p:nvPr>
            <p:ph type="sldNum" idx="11"/>
          </p:nvPr>
        </p:nvSpPr>
        <p:spPr/>
        <p:txBody>
          <a:bodyPr/>
          <a:lstStyle>
            <a:lvl1pPr>
              <a:defRPr/>
            </a:lvl1pPr>
          </a:lstStyle>
          <a:p>
            <a:fld id="{B91BE2E1-BA3B-4714-B783-FE6B52C01761}" type="slidenum">
              <a:rPr lang="it-IT" altLang="it-IT"/>
              <a:pPr/>
              <a:t>‹N›</a:t>
            </a:fld>
            <a:endParaRPr lang="it-IT" altLang="it-IT"/>
          </a:p>
        </p:txBody>
      </p:sp>
    </p:spTree>
    <p:extLst>
      <p:ext uri="{BB962C8B-B14F-4D97-AF65-F5344CB8AC3E}">
        <p14:creationId xmlns:p14="http://schemas.microsoft.com/office/powerpoint/2010/main" val="3625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6FD525-61F0-46A5-BA3B-53D6136F9BAA}"/>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6A31C94-0712-4361-8B7F-8FA75954D43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96E1454-E9F1-49B8-9ACA-41087166F9FE}"/>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413448CA-8D8A-4CA4-B6F2-BEEAEB9A076E}"/>
              </a:ext>
            </a:extLst>
          </p:cNvPr>
          <p:cNvSpPr>
            <a:spLocks noGrp="1"/>
          </p:cNvSpPr>
          <p:nvPr>
            <p:ph type="sldNum" idx="11"/>
          </p:nvPr>
        </p:nvSpPr>
        <p:spPr/>
        <p:txBody>
          <a:bodyPr/>
          <a:lstStyle>
            <a:lvl1pPr>
              <a:defRPr/>
            </a:lvl1pPr>
          </a:lstStyle>
          <a:p>
            <a:fld id="{036D2023-F663-4793-9960-899AE5EBC847}" type="slidenum">
              <a:rPr lang="it-IT" altLang="it-IT"/>
              <a:pPr/>
              <a:t>‹N›</a:t>
            </a:fld>
            <a:endParaRPr lang="it-IT" altLang="it-IT"/>
          </a:p>
        </p:txBody>
      </p:sp>
    </p:spTree>
    <p:extLst>
      <p:ext uri="{BB962C8B-B14F-4D97-AF65-F5344CB8AC3E}">
        <p14:creationId xmlns:p14="http://schemas.microsoft.com/office/powerpoint/2010/main" val="365977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2EFA02-6DDE-41DF-A504-8649DE4A3F61}"/>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198EF3-27BE-4C97-9036-D3CC1FBBE4F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2B24815-B6C3-4848-8E07-7030D93A76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2F1BD50-ED68-44A5-8701-6346F710EDF0}"/>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D9E7E9D8-38F3-4504-959C-3E61F8BEF9EA}"/>
              </a:ext>
            </a:extLst>
          </p:cNvPr>
          <p:cNvSpPr>
            <a:spLocks noGrp="1"/>
          </p:cNvSpPr>
          <p:nvPr>
            <p:ph type="sldNum" idx="11"/>
          </p:nvPr>
        </p:nvSpPr>
        <p:spPr/>
        <p:txBody>
          <a:bodyPr/>
          <a:lstStyle>
            <a:lvl1pPr>
              <a:defRPr/>
            </a:lvl1pPr>
          </a:lstStyle>
          <a:p>
            <a:fld id="{7A4B50F7-E881-45BD-B79E-C732F0F1A896}" type="slidenum">
              <a:rPr lang="it-IT" altLang="it-IT"/>
              <a:pPr/>
              <a:t>‹N›</a:t>
            </a:fld>
            <a:endParaRPr lang="it-IT" altLang="it-IT"/>
          </a:p>
        </p:txBody>
      </p:sp>
    </p:spTree>
    <p:extLst>
      <p:ext uri="{BB962C8B-B14F-4D97-AF65-F5344CB8AC3E}">
        <p14:creationId xmlns:p14="http://schemas.microsoft.com/office/powerpoint/2010/main" val="4241466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C81C55-9879-4A15-A15B-1CFEAAD02DE6}"/>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98D788C-7594-4B7B-A329-7276AB09B62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531FE5A-6C36-4152-AB19-DB5ABFE2144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C5F18C7-B75A-42EF-8DED-8E0DDA100DCD}"/>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CAD1ACBD-28C6-4C23-95E5-90823072C803}"/>
              </a:ext>
            </a:extLst>
          </p:cNvPr>
          <p:cNvSpPr>
            <a:spLocks noGrp="1"/>
          </p:cNvSpPr>
          <p:nvPr>
            <p:ph type="sldNum" idx="11"/>
          </p:nvPr>
        </p:nvSpPr>
        <p:spPr/>
        <p:txBody>
          <a:bodyPr/>
          <a:lstStyle>
            <a:lvl1pPr>
              <a:defRPr/>
            </a:lvl1pPr>
          </a:lstStyle>
          <a:p>
            <a:fld id="{04D7D459-D802-4FCF-AB31-629625889A59}" type="slidenum">
              <a:rPr lang="it-IT" altLang="it-IT"/>
              <a:pPr/>
              <a:t>‹N›</a:t>
            </a:fld>
            <a:endParaRPr lang="it-IT" altLang="it-IT"/>
          </a:p>
        </p:txBody>
      </p:sp>
    </p:spTree>
    <p:extLst>
      <p:ext uri="{BB962C8B-B14F-4D97-AF65-F5344CB8AC3E}">
        <p14:creationId xmlns:p14="http://schemas.microsoft.com/office/powerpoint/2010/main" val="2749972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6E2946-0639-477C-AA9C-CE678FBC7F5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3A12118-C519-45B7-A520-A717236D146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3353BB3-62B7-4995-8C82-F32B5657AF03}"/>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FC8B2816-E39A-4269-83EA-9A059D4AE370}"/>
              </a:ext>
            </a:extLst>
          </p:cNvPr>
          <p:cNvSpPr>
            <a:spLocks noGrp="1"/>
          </p:cNvSpPr>
          <p:nvPr>
            <p:ph type="sldNum" idx="11"/>
          </p:nvPr>
        </p:nvSpPr>
        <p:spPr/>
        <p:txBody>
          <a:bodyPr/>
          <a:lstStyle>
            <a:lvl1pPr>
              <a:defRPr/>
            </a:lvl1pPr>
          </a:lstStyle>
          <a:p>
            <a:fld id="{EB44C1C1-688A-4AE7-B2DC-0C7DA637BB83}" type="slidenum">
              <a:rPr lang="it-IT" altLang="it-IT"/>
              <a:pPr/>
              <a:t>‹N›</a:t>
            </a:fld>
            <a:endParaRPr lang="it-IT" altLang="it-IT"/>
          </a:p>
        </p:txBody>
      </p:sp>
    </p:spTree>
    <p:extLst>
      <p:ext uri="{BB962C8B-B14F-4D97-AF65-F5344CB8AC3E}">
        <p14:creationId xmlns:p14="http://schemas.microsoft.com/office/powerpoint/2010/main" val="2776465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DDC9E36-B366-4E49-B8CF-A59A0E7C27A9}"/>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F015599-99AA-4735-8767-9281195588B9}"/>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00DFD40-5955-4648-A9A7-420CB1D955E3}"/>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A78887AC-89C3-4368-A47E-9A3DB2C8466D}"/>
              </a:ext>
            </a:extLst>
          </p:cNvPr>
          <p:cNvSpPr>
            <a:spLocks noGrp="1"/>
          </p:cNvSpPr>
          <p:nvPr>
            <p:ph type="sldNum" idx="11"/>
          </p:nvPr>
        </p:nvSpPr>
        <p:spPr/>
        <p:txBody>
          <a:bodyPr/>
          <a:lstStyle>
            <a:lvl1pPr>
              <a:defRPr/>
            </a:lvl1pPr>
          </a:lstStyle>
          <a:p>
            <a:fld id="{D63D8A08-0E9E-462D-9826-C8F3CBB03DF4}" type="slidenum">
              <a:rPr lang="it-IT" altLang="it-IT"/>
              <a:pPr/>
              <a:t>‹N›</a:t>
            </a:fld>
            <a:endParaRPr lang="it-IT" altLang="it-IT"/>
          </a:p>
        </p:txBody>
      </p:sp>
    </p:spTree>
    <p:extLst>
      <p:ext uri="{BB962C8B-B14F-4D97-AF65-F5344CB8AC3E}">
        <p14:creationId xmlns:p14="http://schemas.microsoft.com/office/powerpoint/2010/main" val="2058887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37C3DD-5CD5-4E04-8962-0523D1649919}"/>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B33675-5766-4E56-9651-6F281DBE2DA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80AAC47-53D8-4A32-B025-54675C479E6B}"/>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2FCBBCD8-2454-4946-8248-01A3354071F3}"/>
              </a:ext>
            </a:extLst>
          </p:cNvPr>
          <p:cNvSpPr>
            <a:spLocks noGrp="1"/>
          </p:cNvSpPr>
          <p:nvPr>
            <p:ph type="sldNum" idx="11"/>
          </p:nvPr>
        </p:nvSpPr>
        <p:spPr/>
        <p:txBody>
          <a:bodyPr/>
          <a:lstStyle>
            <a:lvl1pPr>
              <a:defRPr/>
            </a:lvl1pPr>
          </a:lstStyle>
          <a:p>
            <a:fld id="{B0E52E42-0B6C-4CB7-BB93-55DC1C6D83D7}" type="slidenum">
              <a:rPr lang="it-IT" altLang="it-IT"/>
              <a:pPr/>
              <a:t>‹N›</a:t>
            </a:fld>
            <a:endParaRPr lang="it-IT" altLang="it-IT"/>
          </a:p>
        </p:txBody>
      </p:sp>
    </p:spTree>
    <p:extLst>
      <p:ext uri="{BB962C8B-B14F-4D97-AF65-F5344CB8AC3E}">
        <p14:creationId xmlns:p14="http://schemas.microsoft.com/office/powerpoint/2010/main" val="904821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E5C19C-FCCF-4BB3-9A6D-E4D9A754260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70C0D55-2D79-493C-A28B-2241AC76307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0102C4B-5B68-4A9B-AD3D-F4A41BFD39E4}"/>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FD4846D0-0EF6-4AC8-A8A7-96F52B35A3AE}"/>
              </a:ext>
            </a:extLst>
          </p:cNvPr>
          <p:cNvSpPr>
            <a:spLocks noGrp="1"/>
          </p:cNvSpPr>
          <p:nvPr>
            <p:ph type="sldNum" idx="11"/>
          </p:nvPr>
        </p:nvSpPr>
        <p:spPr/>
        <p:txBody>
          <a:bodyPr/>
          <a:lstStyle>
            <a:lvl1pPr>
              <a:defRPr/>
            </a:lvl1pPr>
          </a:lstStyle>
          <a:p>
            <a:fld id="{5D791587-32D2-4C82-A589-7F521C06340F}" type="slidenum">
              <a:rPr lang="it-IT" altLang="it-IT"/>
              <a:pPr/>
              <a:t>‹N›</a:t>
            </a:fld>
            <a:endParaRPr lang="it-IT" altLang="it-IT"/>
          </a:p>
        </p:txBody>
      </p:sp>
    </p:spTree>
    <p:extLst>
      <p:ext uri="{BB962C8B-B14F-4D97-AF65-F5344CB8AC3E}">
        <p14:creationId xmlns:p14="http://schemas.microsoft.com/office/powerpoint/2010/main" val="3265754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C74123-9D90-4009-8693-181830203CF5}"/>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75FDB8D-6F6E-4F1B-B687-A075F23F654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687E98F-C453-4592-B0AB-C4636D8E6171}"/>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8FC22BC0-8A4D-4017-97D5-982BBDB5E71F}"/>
              </a:ext>
            </a:extLst>
          </p:cNvPr>
          <p:cNvSpPr>
            <a:spLocks noGrp="1"/>
          </p:cNvSpPr>
          <p:nvPr>
            <p:ph type="sldNum" idx="11"/>
          </p:nvPr>
        </p:nvSpPr>
        <p:spPr/>
        <p:txBody>
          <a:bodyPr/>
          <a:lstStyle>
            <a:lvl1pPr>
              <a:defRPr/>
            </a:lvl1pPr>
          </a:lstStyle>
          <a:p>
            <a:fld id="{8C6A7DA5-988D-4988-BF2E-778CDE16231D}" type="slidenum">
              <a:rPr lang="it-IT" altLang="it-IT"/>
              <a:pPr/>
              <a:t>‹N›</a:t>
            </a:fld>
            <a:endParaRPr lang="it-IT" altLang="it-IT"/>
          </a:p>
        </p:txBody>
      </p:sp>
    </p:spTree>
    <p:extLst>
      <p:ext uri="{BB962C8B-B14F-4D97-AF65-F5344CB8AC3E}">
        <p14:creationId xmlns:p14="http://schemas.microsoft.com/office/powerpoint/2010/main" val="120919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DA1F5F-4D84-404C-BF0A-E4C95399DEF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954FD56-A858-479C-AD00-512BD29A62D6}"/>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A8BE46C-9BF7-4CAC-98BB-652215C4B85F}"/>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E3049B9-9D84-4A7D-8EB9-0A476BBAFA78}"/>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E69F8448-C4FA-4294-830E-043C57AF0ADC}"/>
              </a:ext>
            </a:extLst>
          </p:cNvPr>
          <p:cNvSpPr>
            <a:spLocks noGrp="1"/>
          </p:cNvSpPr>
          <p:nvPr>
            <p:ph type="sldNum" idx="11"/>
          </p:nvPr>
        </p:nvSpPr>
        <p:spPr/>
        <p:txBody>
          <a:bodyPr/>
          <a:lstStyle>
            <a:lvl1pPr>
              <a:defRPr/>
            </a:lvl1pPr>
          </a:lstStyle>
          <a:p>
            <a:fld id="{83859225-F16A-4214-BB15-03582C53CE2A}" type="slidenum">
              <a:rPr lang="it-IT" altLang="it-IT"/>
              <a:pPr/>
              <a:t>‹N›</a:t>
            </a:fld>
            <a:endParaRPr lang="it-IT" altLang="it-IT"/>
          </a:p>
        </p:txBody>
      </p:sp>
    </p:spTree>
    <p:extLst>
      <p:ext uri="{BB962C8B-B14F-4D97-AF65-F5344CB8AC3E}">
        <p14:creationId xmlns:p14="http://schemas.microsoft.com/office/powerpoint/2010/main" val="1650434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8B7745-C5C3-4A7B-B618-E150A7DDCFD7}"/>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AEF98D9-27B2-4773-8C5B-2EFEE74D7BD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1C8557D-7801-4E51-A569-F40E279E4380}"/>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522C541-1E3E-433C-9692-552AB4587EA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A7007E7-FE3C-4CDD-9B75-B6CC6837CE4E}"/>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BDF3CDB-3269-4C01-B65B-ED5A6F8F09B7}"/>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731E742F-1574-42C6-8440-93F0CB06DE8D}"/>
              </a:ext>
            </a:extLst>
          </p:cNvPr>
          <p:cNvSpPr>
            <a:spLocks noGrp="1"/>
          </p:cNvSpPr>
          <p:nvPr>
            <p:ph type="sldNum" idx="11"/>
          </p:nvPr>
        </p:nvSpPr>
        <p:spPr/>
        <p:txBody>
          <a:bodyPr/>
          <a:lstStyle>
            <a:lvl1pPr>
              <a:defRPr/>
            </a:lvl1pPr>
          </a:lstStyle>
          <a:p>
            <a:fld id="{D957C4A1-B1FC-417C-BFD3-B0E8AC580614}" type="slidenum">
              <a:rPr lang="it-IT" altLang="it-IT"/>
              <a:pPr/>
              <a:t>‹N›</a:t>
            </a:fld>
            <a:endParaRPr lang="it-IT" altLang="it-IT"/>
          </a:p>
        </p:txBody>
      </p:sp>
    </p:spTree>
    <p:extLst>
      <p:ext uri="{BB962C8B-B14F-4D97-AF65-F5344CB8AC3E}">
        <p14:creationId xmlns:p14="http://schemas.microsoft.com/office/powerpoint/2010/main" val="1269795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13A66D-C856-4B63-BFAA-85DD088AB9E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105216E-2BC0-4534-9B66-454DFDD8FBD6}"/>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E03FB2F3-CE84-4EFC-88B9-31C69192B63C}"/>
              </a:ext>
            </a:extLst>
          </p:cNvPr>
          <p:cNvSpPr>
            <a:spLocks noGrp="1"/>
          </p:cNvSpPr>
          <p:nvPr>
            <p:ph type="sldNum" idx="11"/>
          </p:nvPr>
        </p:nvSpPr>
        <p:spPr/>
        <p:txBody>
          <a:bodyPr/>
          <a:lstStyle>
            <a:lvl1pPr>
              <a:defRPr/>
            </a:lvl1pPr>
          </a:lstStyle>
          <a:p>
            <a:fld id="{F7FD8EA5-BE2F-4F16-AD30-1C5D136F6264}" type="slidenum">
              <a:rPr lang="it-IT" altLang="it-IT"/>
              <a:pPr/>
              <a:t>‹N›</a:t>
            </a:fld>
            <a:endParaRPr lang="it-IT" altLang="it-IT"/>
          </a:p>
        </p:txBody>
      </p:sp>
    </p:spTree>
    <p:extLst>
      <p:ext uri="{BB962C8B-B14F-4D97-AF65-F5344CB8AC3E}">
        <p14:creationId xmlns:p14="http://schemas.microsoft.com/office/powerpoint/2010/main" val="348047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BB770-D0DD-4034-A5E2-F0EF4BAB87A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4F21FFE-A2BB-4882-B2E7-D1505091B4F4}"/>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36705E2-9BDF-4C64-886C-AF4DCF890AB5}"/>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ACEC0F4-C7A5-455C-8347-8F9EC701D2EB}"/>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AD561320-92B0-49B3-BAF4-BFCAB3E97A8E}"/>
              </a:ext>
            </a:extLst>
          </p:cNvPr>
          <p:cNvSpPr>
            <a:spLocks noGrp="1"/>
          </p:cNvSpPr>
          <p:nvPr>
            <p:ph type="sldNum" idx="11"/>
          </p:nvPr>
        </p:nvSpPr>
        <p:spPr/>
        <p:txBody>
          <a:bodyPr/>
          <a:lstStyle>
            <a:lvl1pPr>
              <a:defRPr/>
            </a:lvl1pPr>
          </a:lstStyle>
          <a:p>
            <a:fld id="{4ADEE7FA-5C3B-4651-BDCC-18DF70A5ED88}" type="slidenum">
              <a:rPr lang="it-IT" altLang="it-IT"/>
              <a:pPr/>
              <a:t>‹N›</a:t>
            </a:fld>
            <a:endParaRPr lang="it-IT" altLang="it-IT"/>
          </a:p>
        </p:txBody>
      </p:sp>
    </p:spTree>
    <p:extLst>
      <p:ext uri="{BB962C8B-B14F-4D97-AF65-F5344CB8AC3E}">
        <p14:creationId xmlns:p14="http://schemas.microsoft.com/office/powerpoint/2010/main" val="633396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4C3DCC5-9DC6-4EAF-88CE-38C30AC1F10B}"/>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C0849712-A37D-41D8-9FC4-DF446770D3CA}"/>
              </a:ext>
            </a:extLst>
          </p:cNvPr>
          <p:cNvSpPr>
            <a:spLocks noGrp="1"/>
          </p:cNvSpPr>
          <p:nvPr>
            <p:ph type="sldNum" idx="11"/>
          </p:nvPr>
        </p:nvSpPr>
        <p:spPr/>
        <p:txBody>
          <a:bodyPr/>
          <a:lstStyle>
            <a:lvl1pPr>
              <a:defRPr/>
            </a:lvl1pPr>
          </a:lstStyle>
          <a:p>
            <a:fld id="{9DA0F3F1-9968-476F-ACAC-A2ADD38FCEA5}" type="slidenum">
              <a:rPr lang="it-IT" altLang="it-IT"/>
              <a:pPr/>
              <a:t>‹N›</a:t>
            </a:fld>
            <a:endParaRPr lang="it-IT" altLang="it-IT"/>
          </a:p>
        </p:txBody>
      </p:sp>
    </p:spTree>
    <p:extLst>
      <p:ext uri="{BB962C8B-B14F-4D97-AF65-F5344CB8AC3E}">
        <p14:creationId xmlns:p14="http://schemas.microsoft.com/office/powerpoint/2010/main" val="3138442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FDC0C-F4E2-42B2-94BF-976AA2854B36}"/>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D9D5B5C-5AD4-4B3E-8203-7AD6B30D1BB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35B4EA3-93E6-4616-896F-4B01793DB60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7655CA8-7B1B-4D25-99F3-60FD98E02AC7}"/>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D2CE29C7-AB9E-42C5-9E54-83BC693871B6}"/>
              </a:ext>
            </a:extLst>
          </p:cNvPr>
          <p:cNvSpPr>
            <a:spLocks noGrp="1"/>
          </p:cNvSpPr>
          <p:nvPr>
            <p:ph type="sldNum" idx="11"/>
          </p:nvPr>
        </p:nvSpPr>
        <p:spPr/>
        <p:txBody>
          <a:bodyPr/>
          <a:lstStyle>
            <a:lvl1pPr>
              <a:defRPr/>
            </a:lvl1pPr>
          </a:lstStyle>
          <a:p>
            <a:fld id="{FC4A8E54-5DF2-4B06-9EF0-206DAC923845}" type="slidenum">
              <a:rPr lang="it-IT" altLang="it-IT"/>
              <a:pPr/>
              <a:t>‹N›</a:t>
            </a:fld>
            <a:endParaRPr lang="it-IT" altLang="it-IT"/>
          </a:p>
        </p:txBody>
      </p:sp>
    </p:spTree>
    <p:extLst>
      <p:ext uri="{BB962C8B-B14F-4D97-AF65-F5344CB8AC3E}">
        <p14:creationId xmlns:p14="http://schemas.microsoft.com/office/powerpoint/2010/main" val="407445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79B5B6-41B7-4990-B05B-61F650FF8D3E}"/>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365BD1E-6531-4443-B2B4-BB205C6A9BA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9212BD4-562E-42D2-B2BC-8CBD51C1FA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78EAAB1-7D0E-43D2-9D7B-578505008636}"/>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239D7250-C0E5-4282-8A9D-B7B74435E19F}"/>
              </a:ext>
            </a:extLst>
          </p:cNvPr>
          <p:cNvSpPr>
            <a:spLocks noGrp="1"/>
          </p:cNvSpPr>
          <p:nvPr>
            <p:ph type="sldNum" idx="11"/>
          </p:nvPr>
        </p:nvSpPr>
        <p:spPr/>
        <p:txBody>
          <a:bodyPr/>
          <a:lstStyle>
            <a:lvl1pPr>
              <a:defRPr/>
            </a:lvl1pPr>
          </a:lstStyle>
          <a:p>
            <a:fld id="{C8D8EC25-40AF-4995-BFD7-5787DCCA1D82}" type="slidenum">
              <a:rPr lang="it-IT" altLang="it-IT"/>
              <a:pPr/>
              <a:t>‹N›</a:t>
            </a:fld>
            <a:endParaRPr lang="it-IT" altLang="it-IT"/>
          </a:p>
        </p:txBody>
      </p:sp>
    </p:spTree>
    <p:extLst>
      <p:ext uri="{BB962C8B-B14F-4D97-AF65-F5344CB8AC3E}">
        <p14:creationId xmlns:p14="http://schemas.microsoft.com/office/powerpoint/2010/main" val="5283968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1CB597-E169-496F-9716-00634A22FA5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56465FA-5CFB-42D8-816C-D85A0AE4604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C1079B1-58C1-49E7-A5B1-94E99A670C41}"/>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60BF7965-E4F4-4401-ADDD-823950F61B0F}"/>
              </a:ext>
            </a:extLst>
          </p:cNvPr>
          <p:cNvSpPr>
            <a:spLocks noGrp="1"/>
          </p:cNvSpPr>
          <p:nvPr>
            <p:ph type="sldNum" idx="11"/>
          </p:nvPr>
        </p:nvSpPr>
        <p:spPr/>
        <p:txBody>
          <a:bodyPr/>
          <a:lstStyle>
            <a:lvl1pPr>
              <a:defRPr/>
            </a:lvl1pPr>
          </a:lstStyle>
          <a:p>
            <a:fld id="{94267B92-23B5-4634-AA80-062F3D1DBAF9}" type="slidenum">
              <a:rPr lang="it-IT" altLang="it-IT"/>
              <a:pPr/>
              <a:t>‹N›</a:t>
            </a:fld>
            <a:endParaRPr lang="it-IT" altLang="it-IT"/>
          </a:p>
        </p:txBody>
      </p:sp>
    </p:spTree>
    <p:extLst>
      <p:ext uri="{BB962C8B-B14F-4D97-AF65-F5344CB8AC3E}">
        <p14:creationId xmlns:p14="http://schemas.microsoft.com/office/powerpoint/2010/main" val="918787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AAB699A-850E-45D4-B596-D56C5BFB9783}"/>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64BDD62-25C6-47E2-A1B3-15B776CDE168}"/>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B972D32-B0F9-4F26-B72F-12BF0BBB3C45}"/>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BDD0E5E6-C808-456F-9AB2-854595343395}"/>
              </a:ext>
            </a:extLst>
          </p:cNvPr>
          <p:cNvSpPr>
            <a:spLocks noGrp="1"/>
          </p:cNvSpPr>
          <p:nvPr>
            <p:ph type="sldNum" idx="11"/>
          </p:nvPr>
        </p:nvSpPr>
        <p:spPr/>
        <p:txBody>
          <a:bodyPr/>
          <a:lstStyle>
            <a:lvl1pPr>
              <a:defRPr/>
            </a:lvl1pPr>
          </a:lstStyle>
          <a:p>
            <a:fld id="{87EA0F7F-8943-4D7A-94D2-1BCA218B400E}" type="slidenum">
              <a:rPr lang="it-IT" altLang="it-IT"/>
              <a:pPr/>
              <a:t>‹N›</a:t>
            </a:fld>
            <a:endParaRPr lang="it-IT" altLang="it-IT"/>
          </a:p>
        </p:txBody>
      </p:sp>
    </p:spTree>
    <p:extLst>
      <p:ext uri="{BB962C8B-B14F-4D97-AF65-F5344CB8AC3E}">
        <p14:creationId xmlns:p14="http://schemas.microsoft.com/office/powerpoint/2010/main" val="22450729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13370E-B7C3-4C52-B160-962AB8805D4F}"/>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BB8A491-1397-4C8F-A442-F3E9D2E4D1B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04E6979-F342-47A0-AF9E-F33A96821ADA}"/>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6A717458-DB41-4E74-B72B-5924D0CE7E5D}"/>
              </a:ext>
            </a:extLst>
          </p:cNvPr>
          <p:cNvSpPr>
            <a:spLocks noGrp="1"/>
          </p:cNvSpPr>
          <p:nvPr>
            <p:ph type="sldNum" idx="11"/>
          </p:nvPr>
        </p:nvSpPr>
        <p:spPr/>
        <p:txBody>
          <a:bodyPr/>
          <a:lstStyle>
            <a:lvl1pPr>
              <a:defRPr/>
            </a:lvl1pPr>
          </a:lstStyle>
          <a:p>
            <a:fld id="{E88ECD80-952E-46FC-84CD-0F4D240448BC}" type="slidenum">
              <a:rPr lang="it-IT" altLang="it-IT"/>
              <a:pPr/>
              <a:t>‹N›</a:t>
            </a:fld>
            <a:endParaRPr lang="it-IT" altLang="it-IT"/>
          </a:p>
        </p:txBody>
      </p:sp>
    </p:spTree>
    <p:extLst>
      <p:ext uri="{BB962C8B-B14F-4D97-AF65-F5344CB8AC3E}">
        <p14:creationId xmlns:p14="http://schemas.microsoft.com/office/powerpoint/2010/main" val="11122945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5105B6-F747-4D7D-90DD-0499B2B33EC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45B8D8F-66B7-450A-B6E6-048C9E689FC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1D38CE-F0CB-44C3-9C20-3DE9BC3E7EE4}"/>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F32D54AF-374E-48E7-8DA6-1A86FE985DC6}"/>
              </a:ext>
            </a:extLst>
          </p:cNvPr>
          <p:cNvSpPr>
            <a:spLocks noGrp="1"/>
          </p:cNvSpPr>
          <p:nvPr>
            <p:ph type="sldNum" idx="11"/>
          </p:nvPr>
        </p:nvSpPr>
        <p:spPr/>
        <p:txBody>
          <a:bodyPr/>
          <a:lstStyle>
            <a:lvl1pPr>
              <a:defRPr/>
            </a:lvl1pPr>
          </a:lstStyle>
          <a:p>
            <a:fld id="{B1B0C118-A138-44F8-B3BC-5221493C9613}" type="slidenum">
              <a:rPr lang="it-IT" altLang="it-IT"/>
              <a:pPr/>
              <a:t>‹N›</a:t>
            </a:fld>
            <a:endParaRPr lang="it-IT" altLang="it-IT"/>
          </a:p>
        </p:txBody>
      </p:sp>
    </p:spTree>
    <p:extLst>
      <p:ext uri="{BB962C8B-B14F-4D97-AF65-F5344CB8AC3E}">
        <p14:creationId xmlns:p14="http://schemas.microsoft.com/office/powerpoint/2010/main" val="1255900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0169EE-72FB-43E2-A1A3-E0E96C750685}"/>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2F5B57F-D9B9-4807-A279-2CB92BB106C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6889FFF-ADE3-4733-AA8C-45268C39736D}"/>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BDF8F465-9883-4059-BA8C-7C2090FA03D4}"/>
              </a:ext>
            </a:extLst>
          </p:cNvPr>
          <p:cNvSpPr>
            <a:spLocks noGrp="1"/>
          </p:cNvSpPr>
          <p:nvPr>
            <p:ph type="sldNum" idx="11"/>
          </p:nvPr>
        </p:nvSpPr>
        <p:spPr/>
        <p:txBody>
          <a:bodyPr/>
          <a:lstStyle>
            <a:lvl1pPr>
              <a:defRPr/>
            </a:lvl1pPr>
          </a:lstStyle>
          <a:p>
            <a:fld id="{69473AFC-EF8B-4BBC-AE4D-CD10E84F363C}" type="slidenum">
              <a:rPr lang="it-IT" altLang="it-IT"/>
              <a:pPr/>
              <a:t>‹N›</a:t>
            </a:fld>
            <a:endParaRPr lang="it-IT" altLang="it-IT"/>
          </a:p>
        </p:txBody>
      </p:sp>
    </p:spTree>
    <p:extLst>
      <p:ext uri="{BB962C8B-B14F-4D97-AF65-F5344CB8AC3E}">
        <p14:creationId xmlns:p14="http://schemas.microsoft.com/office/powerpoint/2010/main" val="19415317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DCAF56-A57F-4C74-BA38-168A6D5222A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955A2C5-0C8B-42A1-9180-E6EB041E0B43}"/>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9A9C7AE-EA53-46DF-B384-1C7513830A60}"/>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6DDE077-7B8E-4963-A9F2-9EE36A5E2595}"/>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AAC2A92A-92A9-44E3-BE06-E21946E252C5}"/>
              </a:ext>
            </a:extLst>
          </p:cNvPr>
          <p:cNvSpPr>
            <a:spLocks noGrp="1"/>
          </p:cNvSpPr>
          <p:nvPr>
            <p:ph type="sldNum" idx="11"/>
          </p:nvPr>
        </p:nvSpPr>
        <p:spPr/>
        <p:txBody>
          <a:bodyPr/>
          <a:lstStyle>
            <a:lvl1pPr>
              <a:defRPr/>
            </a:lvl1pPr>
          </a:lstStyle>
          <a:p>
            <a:fld id="{A84E8C4F-D3A2-422B-B3A0-600211C8680A}" type="slidenum">
              <a:rPr lang="it-IT" altLang="it-IT"/>
              <a:pPr/>
              <a:t>‹N›</a:t>
            </a:fld>
            <a:endParaRPr lang="it-IT" altLang="it-IT"/>
          </a:p>
        </p:txBody>
      </p:sp>
    </p:spTree>
    <p:extLst>
      <p:ext uri="{BB962C8B-B14F-4D97-AF65-F5344CB8AC3E}">
        <p14:creationId xmlns:p14="http://schemas.microsoft.com/office/powerpoint/2010/main" val="24119091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F7CD5E-8ACD-40F7-AD3A-9AB0449B59E3}"/>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7E0C32F-DC19-452F-8483-7C52F54A7E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CBD5A84-3811-4A70-BD37-4F18BA4BE06B}"/>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8563988-E71A-419D-BCB1-CE3F3AEE63D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577E3D9-27CD-4F9B-BDF6-E0D7A01BCBA2}"/>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A81A28F-D548-4C24-B1A2-20407F6CA49A}"/>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8BD5BE9F-8B0B-4807-9991-1930E82ACB3F}"/>
              </a:ext>
            </a:extLst>
          </p:cNvPr>
          <p:cNvSpPr>
            <a:spLocks noGrp="1"/>
          </p:cNvSpPr>
          <p:nvPr>
            <p:ph type="sldNum" idx="11"/>
          </p:nvPr>
        </p:nvSpPr>
        <p:spPr/>
        <p:txBody>
          <a:bodyPr/>
          <a:lstStyle>
            <a:lvl1pPr>
              <a:defRPr/>
            </a:lvl1pPr>
          </a:lstStyle>
          <a:p>
            <a:fld id="{E2BDCA6E-19C8-4BEB-AD22-FB2DDCC18673}" type="slidenum">
              <a:rPr lang="it-IT" altLang="it-IT"/>
              <a:pPr/>
              <a:t>‹N›</a:t>
            </a:fld>
            <a:endParaRPr lang="it-IT" altLang="it-IT"/>
          </a:p>
        </p:txBody>
      </p:sp>
    </p:spTree>
    <p:extLst>
      <p:ext uri="{BB962C8B-B14F-4D97-AF65-F5344CB8AC3E}">
        <p14:creationId xmlns:p14="http://schemas.microsoft.com/office/powerpoint/2010/main" val="217931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1B090B-DC11-4789-AC26-40C7D0669FCD}"/>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5C72181-12F7-46D1-B78A-1BF01728B5D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B2D35F0-2CE8-4037-A496-38854800B8EB}"/>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2DF7DAB-BB4A-46D4-8ED3-B9E761058A9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84BC902-8255-48F0-B79A-416C0B8C2F0D}"/>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D68810A-8461-4776-8FDF-BC7B58355C07}"/>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6449ADF2-439A-4807-9FFD-B68D7C577F59}"/>
              </a:ext>
            </a:extLst>
          </p:cNvPr>
          <p:cNvSpPr>
            <a:spLocks noGrp="1"/>
          </p:cNvSpPr>
          <p:nvPr>
            <p:ph type="sldNum" idx="11"/>
          </p:nvPr>
        </p:nvSpPr>
        <p:spPr/>
        <p:txBody>
          <a:bodyPr/>
          <a:lstStyle>
            <a:lvl1pPr>
              <a:defRPr/>
            </a:lvl1pPr>
          </a:lstStyle>
          <a:p>
            <a:fld id="{BDB514C7-513B-43D1-849A-3D4175D86D86}" type="slidenum">
              <a:rPr lang="it-IT" altLang="it-IT"/>
              <a:pPr/>
              <a:t>‹N›</a:t>
            </a:fld>
            <a:endParaRPr lang="it-IT" altLang="it-IT"/>
          </a:p>
        </p:txBody>
      </p:sp>
    </p:spTree>
    <p:extLst>
      <p:ext uri="{BB962C8B-B14F-4D97-AF65-F5344CB8AC3E}">
        <p14:creationId xmlns:p14="http://schemas.microsoft.com/office/powerpoint/2010/main" val="38311184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E26D6B-AEAF-4414-BE9D-4C580A38DA8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020FBC1-C72B-4248-AA59-565DDBC7BA46}"/>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EC3B7B6F-875E-450B-902D-4133B2318FCF}"/>
              </a:ext>
            </a:extLst>
          </p:cNvPr>
          <p:cNvSpPr>
            <a:spLocks noGrp="1"/>
          </p:cNvSpPr>
          <p:nvPr>
            <p:ph type="sldNum" idx="11"/>
          </p:nvPr>
        </p:nvSpPr>
        <p:spPr/>
        <p:txBody>
          <a:bodyPr/>
          <a:lstStyle>
            <a:lvl1pPr>
              <a:defRPr/>
            </a:lvl1pPr>
          </a:lstStyle>
          <a:p>
            <a:fld id="{EE9DB42B-7DED-42BC-B78C-C0AAB1B78635}" type="slidenum">
              <a:rPr lang="it-IT" altLang="it-IT"/>
              <a:pPr/>
              <a:t>‹N›</a:t>
            </a:fld>
            <a:endParaRPr lang="it-IT" altLang="it-IT"/>
          </a:p>
        </p:txBody>
      </p:sp>
    </p:spTree>
    <p:extLst>
      <p:ext uri="{BB962C8B-B14F-4D97-AF65-F5344CB8AC3E}">
        <p14:creationId xmlns:p14="http://schemas.microsoft.com/office/powerpoint/2010/main" val="3249559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06E9C2C-C4D0-4AE6-8074-B557FB2993E5}"/>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FEBCE27D-E839-4EED-9FA0-A9A9956FCB2A}"/>
              </a:ext>
            </a:extLst>
          </p:cNvPr>
          <p:cNvSpPr>
            <a:spLocks noGrp="1"/>
          </p:cNvSpPr>
          <p:nvPr>
            <p:ph type="sldNum" idx="11"/>
          </p:nvPr>
        </p:nvSpPr>
        <p:spPr/>
        <p:txBody>
          <a:bodyPr/>
          <a:lstStyle>
            <a:lvl1pPr>
              <a:defRPr/>
            </a:lvl1pPr>
          </a:lstStyle>
          <a:p>
            <a:fld id="{53CAA1EC-C48A-40A6-A1DC-AE4126ED5061}" type="slidenum">
              <a:rPr lang="it-IT" altLang="it-IT"/>
              <a:pPr/>
              <a:t>‹N›</a:t>
            </a:fld>
            <a:endParaRPr lang="it-IT" altLang="it-IT"/>
          </a:p>
        </p:txBody>
      </p:sp>
    </p:spTree>
    <p:extLst>
      <p:ext uri="{BB962C8B-B14F-4D97-AF65-F5344CB8AC3E}">
        <p14:creationId xmlns:p14="http://schemas.microsoft.com/office/powerpoint/2010/main" val="7421226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10A5F8-087E-448C-9F0B-2A705F119CA2}"/>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BAD0AA-6D15-4806-89FF-83BDC7DBB2E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069B140-A214-4919-974C-D335C7A2B92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3BA480C-97C5-4D45-A746-50F613DA73FA}"/>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A1B53A76-05A3-4815-89D9-29765A884C40}"/>
              </a:ext>
            </a:extLst>
          </p:cNvPr>
          <p:cNvSpPr>
            <a:spLocks noGrp="1"/>
          </p:cNvSpPr>
          <p:nvPr>
            <p:ph type="sldNum" idx="11"/>
          </p:nvPr>
        </p:nvSpPr>
        <p:spPr/>
        <p:txBody>
          <a:bodyPr/>
          <a:lstStyle>
            <a:lvl1pPr>
              <a:defRPr/>
            </a:lvl1pPr>
          </a:lstStyle>
          <a:p>
            <a:fld id="{44B33786-688F-4598-AB48-DF97681D1B29}" type="slidenum">
              <a:rPr lang="it-IT" altLang="it-IT"/>
              <a:pPr/>
              <a:t>‹N›</a:t>
            </a:fld>
            <a:endParaRPr lang="it-IT" altLang="it-IT"/>
          </a:p>
        </p:txBody>
      </p:sp>
    </p:spTree>
    <p:extLst>
      <p:ext uri="{BB962C8B-B14F-4D97-AF65-F5344CB8AC3E}">
        <p14:creationId xmlns:p14="http://schemas.microsoft.com/office/powerpoint/2010/main" val="3675677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F4F96-B20F-4287-966A-93891FF9D8CA}"/>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80F6534-3543-421F-B296-AD84DAC1D8A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4D3E60B-E250-4671-BDD0-C47DB80BA92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60F4196-3F17-41B4-BFA0-AD95A01D12C6}"/>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7F0A7051-1B42-41A8-9194-B7CFEBEF4D0C}"/>
              </a:ext>
            </a:extLst>
          </p:cNvPr>
          <p:cNvSpPr>
            <a:spLocks noGrp="1"/>
          </p:cNvSpPr>
          <p:nvPr>
            <p:ph type="sldNum" idx="11"/>
          </p:nvPr>
        </p:nvSpPr>
        <p:spPr/>
        <p:txBody>
          <a:bodyPr/>
          <a:lstStyle>
            <a:lvl1pPr>
              <a:defRPr/>
            </a:lvl1pPr>
          </a:lstStyle>
          <a:p>
            <a:fld id="{622DE080-8D53-45C2-8A8D-26868D175C14}" type="slidenum">
              <a:rPr lang="it-IT" altLang="it-IT"/>
              <a:pPr/>
              <a:t>‹N›</a:t>
            </a:fld>
            <a:endParaRPr lang="it-IT" altLang="it-IT"/>
          </a:p>
        </p:txBody>
      </p:sp>
    </p:spTree>
    <p:extLst>
      <p:ext uri="{BB962C8B-B14F-4D97-AF65-F5344CB8AC3E}">
        <p14:creationId xmlns:p14="http://schemas.microsoft.com/office/powerpoint/2010/main" val="24401269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096A5F-1B87-409A-A2CD-CD798219E6C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BD0C63B-BFFA-400D-A3C5-83714CE3165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0D6456-BD70-4950-A623-BF43A4B0C318}"/>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C77DFEDE-6399-4C13-A5D5-70D12CB059F2}"/>
              </a:ext>
            </a:extLst>
          </p:cNvPr>
          <p:cNvSpPr>
            <a:spLocks noGrp="1"/>
          </p:cNvSpPr>
          <p:nvPr>
            <p:ph type="sldNum" idx="11"/>
          </p:nvPr>
        </p:nvSpPr>
        <p:spPr/>
        <p:txBody>
          <a:bodyPr/>
          <a:lstStyle>
            <a:lvl1pPr>
              <a:defRPr/>
            </a:lvl1pPr>
          </a:lstStyle>
          <a:p>
            <a:fld id="{E375A66B-7716-492D-9570-E18251D82BAB}" type="slidenum">
              <a:rPr lang="it-IT" altLang="it-IT"/>
              <a:pPr/>
              <a:t>‹N›</a:t>
            </a:fld>
            <a:endParaRPr lang="it-IT" altLang="it-IT"/>
          </a:p>
        </p:txBody>
      </p:sp>
    </p:spTree>
    <p:extLst>
      <p:ext uri="{BB962C8B-B14F-4D97-AF65-F5344CB8AC3E}">
        <p14:creationId xmlns:p14="http://schemas.microsoft.com/office/powerpoint/2010/main" val="353262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81B3042-EFFA-4494-8026-60767B567150}"/>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677635D-BD04-464E-B7A9-6234C24585C6}"/>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1B4FD5-88EA-4FE2-8737-60836DA91FC0}"/>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D6E9E41E-54CD-46C5-BF0C-0BFD4342AB17}"/>
              </a:ext>
            </a:extLst>
          </p:cNvPr>
          <p:cNvSpPr>
            <a:spLocks noGrp="1"/>
          </p:cNvSpPr>
          <p:nvPr>
            <p:ph type="sldNum" idx="11"/>
          </p:nvPr>
        </p:nvSpPr>
        <p:spPr/>
        <p:txBody>
          <a:bodyPr/>
          <a:lstStyle>
            <a:lvl1pPr>
              <a:defRPr/>
            </a:lvl1pPr>
          </a:lstStyle>
          <a:p>
            <a:fld id="{F70FE758-43E0-4C2F-88CF-77AACA7A779A}" type="slidenum">
              <a:rPr lang="it-IT" altLang="it-IT"/>
              <a:pPr/>
              <a:t>‹N›</a:t>
            </a:fld>
            <a:endParaRPr lang="it-IT" altLang="it-IT"/>
          </a:p>
        </p:txBody>
      </p:sp>
    </p:spTree>
    <p:extLst>
      <p:ext uri="{BB962C8B-B14F-4D97-AF65-F5344CB8AC3E}">
        <p14:creationId xmlns:p14="http://schemas.microsoft.com/office/powerpoint/2010/main" val="24192750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0CABE8-6996-4EB3-BC2F-9B2360E446B2}"/>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B2A8A21-CA3A-4475-AF4A-CF3C6FD3E98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16EC13F-E00B-436E-8DDE-29086DA71E28}"/>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F6826E4B-78AD-4BAB-987D-8E0566BAB4FB}"/>
              </a:ext>
            </a:extLst>
          </p:cNvPr>
          <p:cNvSpPr>
            <a:spLocks noGrp="1"/>
          </p:cNvSpPr>
          <p:nvPr>
            <p:ph type="sldNum" idx="11"/>
          </p:nvPr>
        </p:nvSpPr>
        <p:spPr/>
        <p:txBody>
          <a:bodyPr/>
          <a:lstStyle>
            <a:lvl1pPr>
              <a:defRPr/>
            </a:lvl1pPr>
          </a:lstStyle>
          <a:p>
            <a:fld id="{034AFB9C-E25D-49B6-B189-C53EC53526E3}" type="slidenum">
              <a:rPr lang="it-IT" altLang="it-IT"/>
              <a:pPr/>
              <a:t>‹N›</a:t>
            </a:fld>
            <a:endParaRPr lang="it-IT" altLang="it-IT"/>
          </a:p>
        </p:txBody>
      </p:sp>
    </p:spTree>
    <p:extLst>
      <p:ext uri="{BB962C8B-B14F-4D97-AF65-F5344CB8AC3E}">
        <p14:creationId xmlns:p14="http://schemas.microsoft.com/office/powerpoint/2010/main" val="29295548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F5C0D5-34B4-4AA0-A642-044ED1837E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47929A-35E8-4079-A177-8C3C16FC30A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D78D255-A498-4EEC-B6DF-0E7D73FC305B}"/>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77D79667-0B73-4B03-AAF5-CA6FD3DCFC6A}"/>
              </a:ext>
            </a:extLst>
          </p:cNvPr>
          <p:cNvSpPr>
            <a:spLocks noGrp="1"/>
          </p:cNvSpPr>
          <p:nvPr>
            <p:ph type="sldNum" idx="11"/>
          </p:nvPr>
        </p:nvSpPr>
        <p:spPr/>
        <p:txBody>
          <a:bodyPr/>
          <a:lstStyle>
            <a:lvl1pPr>
              <a:defRPr/>
            </a:lvl1pPr>
          </a:lstStyle>
          <a:p>
            <a:fld id="{755B327B-EF47-4E9D-87CD-E3E870E2D29B}" type="slidenum">
              <a:rPr lang="it-IT" altLang="it-IT"/>
              <a:pPr/>
              <a:t>‹N›</a:t>
            </a:fld>
            <a:endParaRPr lang="it-IT" altLang="it-IT"/>
          </a:p>
        </p:txBody>
      </p:sp>
    </p:spTree>
    <p:extLst>
      <p:ext uri="{BB962C8B-B14F-4D97-AF65-F5344CB8AC3E}">
        <p14:creationId xmlns:p14="http://schemas.microsoft.com/office/powerpoint/2010/main" val="23438688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7E0B44-F9BD-42B8-A5F3-FB4A79A0C125}"/>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4D328C6-9C7E-403C-9CDA-69D3C41F351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A2F3105-2EBC-4586-BFA2-68D08512FAD3}"/>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27090175-834B-4DFF-ADC2-505972E70ABF}"/>
              </a:ext>
            </a:extLst>
          </p:cNvPr>
          <p:cNvSpPr>
            <a:spLocks noGrp="1"/>
          </p:cNvSpPr>
          <p:nvPr>
            <p:ph type="sldNum" idx="11"/>
          </p:nvPr>
        </p:nvSpPr>
        <p:spPr/>
        <p:txBody>
          <a:bodyPr/>
          <a:lstStyle>
            <a:lvl1pPr>
              <a:defRPr/>
            </a:lvl1pPr>
          </a:lstStyle>
          <a:p>
            <a:fld id="{DB1F52B0-A487-45BD-81F5-8EC877EFC307}" type="slidenum">
              <a:rPr lang="it-IT" altLang="it-IT"/>
              <a:pPr/>
              <a:t>‹N›</a:t>
            </a:fld>
            <a:endParaRPr lang="it-IT" altLang="it-IT"/>
          </a:p>
        </p:txBody>
      </p:sp>
    </p:spTree>
    <p:extLst>
      <p:ext uri="{BB962C8B-B14F-4D97-AF65-F5344CB8AC3E}">
        <p14:creationId xmlns:p14="http://schemas.microsoft.com/office/powerpoint/2010/main" val="19990559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D6F87F-6AFC-4AC0-B4AE-A9B038900EF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2C1E250-F4CA-40D5-803F-813E4FD8F456}"/>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3E8A7AC-F062-4602-8AAB-BB408B357F2C}"/>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FDB66F0-9674-477F-959B-5141ACF0FC41}"/>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A2E9807D-EF07-44B3-A887-1C71E95CFC52}"/>
              </a:ext>
            </a:extLst>
          </p:cNvPr>
          <p:cNvSpPr>
            <a:spLocks noGrp="1"/>
          </p:cNvSpPr>
          <p:nvPr>
            <p:ph type="sldNum" idx="11"/>
          </p:nvPr>
        </p:nvSpPr>
        <p:spPr/>
        <p:txBody>
          <a:bodyPr/>
          <a:lstStyle>
            <a:lvl1pPr>
              <a:defRPr/>
            </a:lvl1pPr>
          </a:lstStyle>
          <a:p>
            <a:fld id="{B34118AE-C91E-4AC5-A957-A519B9DD5890}" type="slidenum">
              <a:rPr lang="it-IT" altLang="it-IT"/>
              <a:pPr/>
              <a:t>‹N›</a:t>
            </a:fld>
            <a:endParaRPr lang="it-IT" altLang="it-IT"/>
          </a:p>
        </p:txBody>
      </p:sp>
    </p:spTree>
    <p:extLst>
      <p:ext uri="{BB962C8B-B14F-4D97-AF65-F5344CB8AC3E}">
        <p14:creationId xmlns:p14="http://schemas.microsoft.com/office/powerpoint/2010/main" val="1512769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C2F646-F22D-4C64-B7D0-6AC6D8E8743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7473CF4-DC93-49A4-8BBE-3978BC37AB3F}"/>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1D6BC40E-3C64-4EC5-ADB8-1D529D4BBF28}"/>
              </a:ext>
            </a:extLst>
          </p:cNvPr>
          <p:cNvSpPr>
            <a:spLocks noGrp="1"/>
          </p:cNvSpPr>
          <p:nvPr>
            <p:ph type="sldNum" idx="11"/>
          </p:nvPr>
        </p:nvSpPr>
        <p:spPr/>
        <p:txBody>
          <a:bodyPr/>
          <a:lstStyle>
            <a:lvl1pPr>
              <a:defRPr/>
            </a:lvl1pPr>
          </a:lstStyle>
          <a:p>
            <a:fld id="{1233FD1E-5FC4-4067-B308-34AA55B34C1B}" type="slidenum">
              <a:rPr lang="it-IT" altLang="it-IT"/>
              <a:pPr/>
              <a:t>‹N›</a:t>
            </a:fld>
            <a:endParaRPr lang="it-IT" altLang="it-IT"/>
          </a:p>
        </p:txBody>
      </p:sp>
    </p:spTree>
    <p:extLst>
      <p:ext uri="{BB962C8B-B14F-4D97-AF65-F5344CB8AC3E}">
        <p14:creationId xmlns:p14="http://schemas.microsoft.com/office/powerpoint/2010/main" val="4001748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40F438-24E9-4215-99A6-3BED80BD11D6}"/>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3DB47C9-E622-402E-B18E-0715564F237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FD10372-5678-48D9-AAF1-324F748CEE70}"/>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2B5384C-A5DF-4866-B93B-C60C8780E56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195F189-8BDC-4332-919B-C49F9E2B2E46}"/>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1A58B9B-D1EC-4FE1-B8A2-7F8CEAD7DAC0}"/>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5B569665-024C-4A70-BE58-2C2BE3B5E983}"/>
              </a:ext>
            </a:extLst>
          </p:cNvPr>
          <p:cNvSpPr>
            <a:spLocks noGrp="1"/>
          </p:cNvSpPr>
          <p:nvPr>
            <p:ph type="sldNum" idx="11"/>
          </p:nvPr>
        </p:nvSpPr>
        <p:spPr/>
        <p:txBody>
          <a:bodyPr/>
          <a:lstStyle>
            <a:lvl1pPr>
              <a:defRPr/>
            </a:lvl1pPr>
          </a:lstStyle>
          <a:p>
            <a:fld id="{0B6D59EA-C45C-452A-953D-71C75285E6DD}" type="slidenum">
              <a:rPr lang="it-IT" altLang="it-IT"/>
              <a:pPr/>
              <a:t>‹N›</a:t>
            </a:fld>
            <a:endParaRPr lang="it-IT" altLang="it-IT"/>
          </a:p>
        </p:txBody>
      </p:sp>
    </p:spTree>
    <p:extLst>
      <p:ext uri="{BB962C8B-B14F-4D97-AF65-F5344CB8AC3E}">
        <p14:creationId xmlns:p14="http://schemas.microsoft.com/office/powerpoint/2010/main" val="40862023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3F4294-3373-498A-B80B-A2AF56336B5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0230397-618E-46DB-85F8-DEC845FD6506}"/>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69AB0745-0D86-4866-AE00-ABDF77B32682}"/>
              </a:ext>
            </a:extLst>
          </p:cNvPr>
          <p:cNvSpPr>
            <a:spLocks noGrp="1"/>
          </p:cNvSpPr>
          <p:nvPr>
            <p:ph type="sldNum" idx="11"/>
          </p:nvPr>
        </p:nvSpPr>
        <p:spPr/>
        <p:txBody>
          <a:bodyPr/>
          <a:lstStyle>
            <a:lvl1pPr>
              <a:defRPr/>
            </a:lvl1pPr>
          </a:lstStyle>
          <a:p>
            <a:fld id="{E1B893A6-DA21-489F-9F41-7F497C6065B7}" type="slidenum">
              <a:rPr lang="it-IT" altLang="it-IT"/>
              <a:pPr/>
              <a:t>‹N›</a:t>
            </a:fld>
            <a:endParaRPr lang="it-IT" altLang="it-IT"/>
          </a:p>
        </p:txBody>
      </p:sp>
    </p:spTree>
    <p:extLst>
      <p:ext uri="{BB962C8B-B14F-4D97-AF65-F5344CB8AC3E}">
        <p14:creationId xmlns:p14="http://schemas.microsoft.com/office/powerpoint/2010/main" val="163422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87BAD75-6B2F-42FA-8E2E-551CA64940A7}"/>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27CE6421-2DA2-4C9F-A9BF-8FC82C7617A5}"/>
              </a:ext>
            </a:extLst>
          </p:cNvPr>
          <p:cNvSpPr>
            <a:spLocks noGrp="1"/>
          </p:cNvSpPr>
          <p:nvPr>
            <p:ph type="sldNum" idx="11"/>
          </p:nvPr>
        </p:nvSpPr>
        <p:spPr/>
        <p:txBody>
          <a:bodyPr/>
          <a:lstStyle>
            <a:lvl1pPr>
              <a:defRPr/>
            </a:lvl1pPr>
          </a:lstStyle>
          <a:p>
            <a:fld id="{4CB59CE2-7E4D-4140-9890-ACFAC8CE777A}" type="slidenum">
              <a:rPr lang="it-IT" altLang="it-IT"/>
              <a:pPr/>
              <a:t>‹N›</a:t>
            </a:fld>
            <a:endParaRPr lang="it-IT" altLang="it-IT"/>
          </a:p>
        </p:txBody>
      </p:sp>
    </p:spTree>
    <p:extLst>
      <p:ext uri="{BB962C8B-B14F-4D97-AF65-F5344CB8AC3E}">
        <p14:creationId xmlns:p14="http://schemas.microsoft.com/office/powerpoint/2010/main" val="42612038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BC5A8C-3449-4C13-ACF2-4452BC69B1ED}"/>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F798DC1-D155-4758-BA15-0A69EA9B142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110143-8369-4F53-ACC2-7A50579767F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B2CB4DB-9F7F-4464-B7D5-1D281F887BB0}"/>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B80F9229-79F2-465C-9EE6-6C54B4AA461E}"/>
              </a:ext>
            </a:extLst>
          </p:cNvPr>
          <p:cNvSpPr>
            <a:spLocks noGrp="1"/>
          </p:cNvSpPr>
          <p:nvPr>
            <p:ph type="sldNum" idx="11"/>
          </p:nvPr>
        </p:nvSpPr>
        <p:spPr/>
        <p:txBody>
          <a:bodyPr/>
          <a:lstStyle>
            <a:lvl1pPr>
              <a:defRPr/>
            </a:lvl1pPr>
          </a:lstStyle>
          <a:p>
            <a:fld id="{ECA69884-9915-4B50-9D54-35130D5D0B53}" type="slidenum">
              <a:rPr lang="it-IT" altLang="it-IT"/>
              <a:pPr/>
              <a:t>‹N›</a:t>
            </a:fld>
            <a:endParaRPr lang="it-IT" altLang="it-IT"/>
          </a:p>
        </p:txBody>
      </p:sp>
    </p:spTree>
    <p:extLst>
      <p:ext uri="{BB962C8B-B14F-4D97-AF65-F5344CB8AC3E}">
        <p14:creationId xmlns:p14="http://schemas.microsoft.com/office/powerpoint/2010/main" val="23053974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9E94F6-5644-4F0D-A83F-2986C9AE46B3}"/>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31B8547-C2E5-4720-BC93-1DAAEEB8632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455589F-B28C-4445-AEEA-09B80098127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602E3C8-F70A-49A1-910A-8193888BD0E2}"/>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E22CDAB7-E35C-423C-84A4-E4FEA17DBD2D}"/>
              </a:ext>
            </a:extLst>
          </p:cNvPr>
          <p:cNvSpPr>
            <a:spLocks noGrp="1"/>
          </p:cNvSpPr>
          <p:nvPr>
            <p:ph type="sldNum" idx="11"/>
          </p:nvPr>
        </p:nvSpPr>
        <p:spPr/>
        <p:txBody>
          <a:bodyPr/>
          <a:lstStyle>
            <a:lvl1pPr>
              <a:defRPr/>
            </a:lvl1pPr>
          </a:lstStyle>
          <a:p>
            <a:fld id="{DCCC5177-5C47-4222-A093-92608FFD0605}" type="slidenum">
              <a:rPr lang="it-IT" altLang="it-IT"/>
              <a:pPr/>
              <a:t>‹N›</a:t>
            </a:fld>
            <a:endParaRPr lang="it-IT" altLang="it-IT"/>
          </a:p>
        </p:txBody>
      </p:sp>
    </p:spTree>
    <p:extLst>
      <p:ext uri="{BB962C8B-B14F-4D97-AF65-F5344CB8AC3E}">
        <p14:creationId xmlns:p14="http://schemas.microsoft.com/office/powerpoint/2010/main" val="21266175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4ED059-6756-4B68-9B72-F3107805E4B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0BFC86B-9326-4708-85C4-1A6C83F6AB8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1CA212E-922A-45D6-8782-C42C060264A5}"/>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3C20001F-B51F-4D58-BEA5-3BE344E6A3EF}"/>
              </a:ext>
            </a:extLst>
          </p:cNvPr>
          <p:cNvSpPr>
            <a:spLocks noGrp="1"/>
          </p:cNvSpPr>
          <p:nvPr>
            <p:ph type="sldNum" idx="11"/>
          </p:nvPr>
        </p:nvSpPr>
        <p:spPr/>
        <p:txBody>
          <a:bodyPr/>
          <a:lstStyle>
            <a:lvl1pPr>
              <a:defRPr/>
            </a:lvl1pPr>
          </a:lstStyle>
          <a:p>
            <a:fld id="{288D85F5-FB74-4512-AEC3-12951A6B88CC}" type="slidenum">
              <a:rPr lang="it-IT" altLang="it-IT"/>
              <a:pPr/>
              <a:t>‹N›</a:t>
            </a:fld>
            <a:endParaRPr lang="it-IT" altLang="it-IT"/>
          </a:p>
        </p:txBody>
      </p:sp>
    </p:spTree>
    <p:extLst>
      <p:ext uri="{BB962C8B-B14F-4D97-AF65-F5344CB8AC3E}">
        <p14:creationId xmlns:p14="http://schemas.microsoft.com/office/powerpoint/2010/main" val="4918144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D941344-BAD8-4E01-8194-DFF9E3DE79BD}"/>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9F2BDF7-E879-44B2-8734-5F0E27EC1ECA}"/>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CED8E87-A5C8-41E4-BEEA-400F6926FE68}"/>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30BADF0C-59F5-4B8D-BFDA-209ADB477F61}"/>
              </a:ext>
            </a:extLst>
          </p:cNvPr>
          <p:cNvSpPr>
            <a:spLocks noGrp="1"/>
          </p:cNvSpPr>
          <p:nvPr>
            <p:ph type="sldNum" idx="11"/>
          </p:nvPr>
        </p:nvSpPr>
        <p:spPr/>
        <p:txBody>
          <a:bodyPr/>
          <a:lstStyle>
            <a:lvl1pPr>
              <a:defRPr/>
            </a:lvl1pPr>
          </a:lstStyle>
          <a:p>
            <a:fld id="{56ED64F1-840D-46FE-8FDA-B44B4A202E20}" type="slidenum">
              <a:rPr lang="it-IT" altLang="it-IT"/>
              <a:pPr/>
              <a:t>‹N›</a:t>
            </a:fld>
            <a:endParaRPr lang="it-IT" altLang="it-IT"/>
          </a:p>
        </p:txBody>
      </p:sp>
    </p:spTree>
    <p:extLst>
      <p:ext uri="{BB962C8B-B14F-4D97-AF65-F5344CB8AC3E}">
        <p14:creationId xmlns:p14="http://schemas.microsoft.com/office/powerpoint/2010/main" val="23780394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1E7573-9041-4F04-82A3-E40FDFD086F9}"/>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0D3149A-BA87-4D9C-80B1-44671BFFCCB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E138F7D-F98B-43AB-9200-2FA5B85D4CE2}"/>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DD6B01DC-6FA6-4F33-AEBB-4A0906342804}"/>
              </a:ext>
            </a:extLst>
          </p:cNvPr>
          <p:cNvSpPr>
            <a:spLocks noGrp="1"/>
          </p:cNvSpPr>
          <p:nvPr>
            <p:ph type="sldNum" idx="11"/>
          </p:nvPr>
        </p:nvSpPr>
        <p:spPr/>
        <p:txBody>
          <a:bodyPr/>
          <a:lstStyle>
            <a:lvl1pPr>
              <a:defRPr/>
            </a:lvl1pPr>
          </a:lstStyle>
          <a:p>
            <a:fld id="{2DC8C219-0E1D-4749-87B6-EFC415DCA515}" type="slidenum">
              <a:rPr lang="it-IT" altLang="it-IT"/>
              <a:pPr/>
              <a:t>‹N›</a:t>
            </a:fld>
            <a:endParaRPr lang="it-IT" altLang="it-IT"/>
          </a:p>
        </p:txBody>
      </p:sp>
    </p:spTree>
    <p:extLst>
      <p:ext uri="{BB962C8B-B14F-4D97-AF65-F5344CB8AC3E}">
        <p14:creationId xmlns:p14="http://schemas.microsoft.com/office/powerpoint/2010/main" val="17821074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C82587-0F77-443C-8907-AD1B356E642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E28004-75A2-4034-9AD9-0159762E10F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8D68FC1-D3AF-4B4E-B306-A944B42EC6C8}"/>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83375EC3-85B8-40DF-9BC2-B266668489CE}"/>
              </a:ext>
            </a:extLst>
          </p:cNvPr>
          <p:cNvSpPr>
            <a:spLocks noGrp="1"/>
          </p:cNvSpPr>
          <p:nvPr>
            <p:ph type="sldNum" idx="11"/>
          </p:nvPr>
        </p:nvSpPr>
        <p:spPr/>
        <p:txBody>
          <a:bodyPr/>
          <a:lstStyle>
            <a:lvl1pPr>
              <a:defRPr/>
            </a:lvl1pPr>
          </a:lstStyle>
          <a:p>
            <a:fld id="{0798709B-CDB7-4679-90AC-B53CBC295D37}" type="slidenum">
              <a:rPr lang="it-IT" altLang="it-IT"/>
              <a:pPr/>
              <a:t>‹N›</a:t>
            </a:fld>
            <a:endParaRPr lang="it-IT" altLang="it-IT"/>
          </a:p>
        </p:txBody>
      </p:sp>
    </p:spTree>
    <p:extLst>
      <p:ext uri="{BB962C8B-B14F-4D97-AF65-F5344CB8AC3E}">
        <p14:creationId xmlns:p14="http://schemas.microsoft.com/office/powerpoint/2010/main" val="16600354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4C219-285D-4233-A105-0BB4358A4E34}"/>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04A14FE-2945-44C0-A0BC-396CD274BF6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B46B6B7-C63E-4719-97F0-0D959685BAA7}"/>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13E26CD6-5528-47B5-A1FA-B44050BD822C}"/>
              </a:ext>
            </a:extLst>
          </p:cNvPr>
          <p:cNvSpPr>
            <a:spLocks noGrp="1"/>
          </p:cNvSpPr>
          <p:nvPr>
            <p:ph type="sldNum" idx="11"/>
          </p:nvPr>
        </p:nvSpPr>
        <p:spPr/>
        <p:txBody>
          <a:bodyPr/>
          <a:lstStyle>
            <a:lvl1pPr>
              <a:defRPr/>
            </a:lvl1pPr>
          </a:lstStyle>
          <a:p>
            <a:fld id="{25287F92-C425-41CA-B79D-48114B0C0E06}" type="slidenum">
              <a:rPr lang="it-IT" altLang="it-IT"/>
              <a:pPr/>
              <a:t>‹N›</a:t>
            </a:fld>
            <a:endParaRPr lang="it-IT" altLang="it-IT"/>
          </a:p>
        </p:txBody>
      </p:sp>
    </p:spTree>
    <p:extLst>
      <p:ext uri="{BB962C8B-B14F-4D97-AF65-F5344CB8AC3E}">
        <p14:creationId xmlns:p14="http://schemas.microsoft.com/office/powerpoint/2010/main" val="143573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0B4C34B-F9CF-45A7-93DD-D09344FA95ED}"/>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96A6E1D1-83F1-45D1-95B7-4BFE353BEB10}"/>
              </a:ext>
            </a:extLst>
          </p:cNvPr>
          <p:cNvSpPr>
            <a:spLocks noGrp="1"/>
          </p:cNvSpPr>
          <p:nvPr>
            <p:ph type="sldNum" idx="11"/>
          </p:nvPr>
        </p:nvSpPr>
        <p:spPr/>
        <p:txBody>
          <a:bodyPr/>
          <a:lstStyle>
            <a:lvl1pPr>
              <a:defRPr/>
            </a:lvl1pPr>
          </a:lstStyle>
          <a:p>
            <a:fld id="{FF4FD257-A7F9-4345-89E5-944C0355FCFB}" type="slidenum">
              <a:rPr lang="it-IT" altLang="it-IT"/>
              <a:pPr/>
              <a:t>‹N›</a:t>
            </a:fld>
            <a:endParaRPr lang="it-IT" altLang="it-IT"/>
          </a:p>
        </p:txBody>
      </p:sp>
    </p:spTree>
    <p:extLst>
      <p:ext uri="{BB962C8B-B14F-4D97-AF65-F5344CB8AC3E}">
        <p14:creationId xmlns:p14="http://schemas.microsoft.com/office/powerpoint/2010/main" val="12644712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B151DF-298A-4D20-BFAA-7E6AF277D46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E743B78-4305-46F2-81CE-C15067D10E0B}"/>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5D59A6C-0EAD-4FFE-A76C-BFBE1BFD8D38}"/>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8CFF710-CAC0-4BE3-A56E-B197F423D713}"/>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D0FB8E57-3B4C-41C5-AFC7-192BAA5AD8D5}"/>
              </a:ext>
            </a:extLst>
          </p:cNvPr>
          <p:cNvSpPr>
            <a:spLocks noGrp="1"/>
          </p:cNvSpPr>
          <p:nvPr>
            <p:ph type="sldNum" idx="11"/>
          </p:nvPr>
        </p:nvSpPr>
        <p:spPr/>
        <p:txBody>
          <a:bodyPr/>
          <a:lstStyle>
            <a:lvl1pPr>
              <a:defRPr/>
            </a:lvl1pPr>
          </a:lstStyle>
          <a:p>
            <a:fld id="{351496AF-4864-4918-B4DF-B9A62313A40A}" type="slidenum">
              <a:rPr lang="it-IT" altLang="it-IT"/>
              <a:pPr/>
              <a:t>‹N›</a:t>
            </a:fld>
            <a:endParaRPr lang="it-IT" altLang="it-IT"/>
          </a:p>
        </p:txBody>
      </p:sp>
    </p:spTree>
    <p:extLst>
      <p:ext uri="{BB962C8B-B14F-4D97-AF65-F5344CB8AC3E}">
        <p14:creationId xmlns:p14="http://schemas.microsoft.com/office/powerpoint/2010/main" val="32485362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3C11A0-3A3B-4F04-A01E-E22454007892}"/>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8AF1707-6545-46CB-809D-78BE889CE95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AC7854A-7104-41F6-8E6C-78A5EC610432}"/>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49261EA-9E19-4B8A-A6C0-9F9D0A6FEBF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AB6EAD4-96B9-4559-8FA6-E98FCEF87183}"/>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6A46FDB-D149-4DD0-BFF1-301611229810}"/>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D770C421-6580-4FC9-8B94-457BCBA20AA4}"/>
              </a:ext>
            </a:extLst>
          </p:cNvPr>
          <p:cNvSpPr>
            <a:spLocks noGrp="1"/>
          </p:cNvSpPr>
          <p:nvPr>
            <p:ph type="sldNum" idx="11"/>
          </p:nvPr>
        </p:nvSpPr>
        <p:spPr/>
        <p:txBody>
          <a:bodyPr/>
          <a:lstStyle>
            <a:lvl1pPr>
              <a:defRPr/>
            </a:lvl1pPr>
          </a:lstStyle>
          <a:p>
            <a:fld id="{5C0BA847-FA6D-42BE-B33E-A8F427E66D74}" type="slidenum">
              <a:rPr lang="it-IT" altLang="it-IT"/>
              <a:pPr/>
              <a:t>‹N›</a:t>
            </a:fld>
            <a:endParaRPr lang="it-IT" altLang="it-IT"/>
          </a:p>
        </p:txBody>
      </p:sp>
    </p:spTree>
    <p:extLst>
      <p:ext uri="{BB962C8B-B14F-4D97-AF65-F5344CB8AC3E}">
        <p14:creationId xmlns:p14="http://schemas.microsoft.com/office/powerpoint/2010/main" val="14844491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0BE14E-498B-4D7E-8178-27A75C4B579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8ACB8EC-ED14-419D-A58A-299038071DCD}"/>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65958C33-E7DA-4686-9CA5-873EF917810D}"/>
              </a:ext>
            </a:extLst>
          </p:cNvPr>
          <p:cNvSpPr>
            <a:spLocks noGrp="1"/>
          </p:cNvSpPr>
          <p:nvPr>
            <p:ph type="sldNum" idx="11"/>
          </p:nvPr>
        </p:nvSpPr>
        <p:spPr/>
        <p:txBody>
          <a:bodyPr/>
          <a:lstStyle>
            <a:lvl1pPr>
              <a:defRPr/>
            </a:lvl1pPr>
          </a:lstStyle>
          <a:p>
            <a:fld id="{CE9E0360-31E0-435E-AA30-6C46E6945300}" type="slidenum">
              <a:rPr lang="it-IT" altLang="it-IT"/>
              <a:pPr/>
              <a:t>‹N›</a:t>
            </a:fld>
            <a:endParaRPr lang="it-IT" altLang="it-IT"/>
          </a:p>
        </p:txBody>
      </p:sp>
    </p:spTree>
    <p:extLst>
      <p:ext uri="{BB962C8B-B14F-4D97-AF65-F5344CB8AC3E}">
        <p14:creationId xmlns:p14="http://schemas.microsoft.com/office/powerpoint/2010/main" val="28939337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D3F9813-D2BF-4442-A644-C4A27ADBFB3A}"/>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D9F5343C-B5A9-4F81-9B89-B131CFC53D3C}"/>
              </a:ext>
            </a:extLst>
          </p:cNvPr>
          <p:cNvSpPr>
            <a:spLocks noGrp="1"/>
          </p:cNvSpPr>
          <p:nvPr>
            <p:ph type="sldNum" idx="11"/>
          </p:nvPr>
        </p:nvSpPr>
        <p:spPr/>
        <p:txBody>
          <a:bodyPr/>
          <a:lstStyle>
            <a:lvl1pPr>
              <a:defRPr/>
            </a:lvl1pPr>
          </a:lstStyle>
          <a:p>
            <a:fld id="{2073533E-3580-4DC9-9049-3D6B953F2956}" type="slidenum">
              <a:rPr lang="it-IT" altLang="it-IT"/>
              <a:pPr/>
              <a:t>‹N›</a:t>
            </a:fld>
            <a:endParaRPr lang="it-IT" altLang="it-IT"/>
          </a:p>
        </p:txBody>
      </p:sp>
    </p:spTree>
    <p:extLst>
      <p:ext uri="{BB962C8B-B14F-4D97-AF65-F5344CB8AC3E}">
        <p14:creationId xmlns:p14="http://schemas.microsoft.com/office/powerpoint/2010/main" val="2572967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97D0-C030-4DDB-8404-2DA29245FA27}"/>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E4570FB-BE16-4C6F-8EC2-5679B171E7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CF39E71-C4D0-4168-B774-F738366586C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64BBD14-672E-49E4-8F11-22B865C0122A}"/>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30364F70-6AD6-421F-9ECB-BA77E593E2C5}"/>
              </a:ext>
            </a:extLst>
          </p:cNvPr>
          <p:cNvSpPr>
            <a:spLocks noGrp="1"/>
          </p:cNvSpPr>
          <p:nvPr>
            <p:ph type="sldNum" idx="11"/>
          </p:nvPr>
        </p:nvSpPr>
        <p:spPr/>
        <p:txBody>
          <a:bodyPr/>
          <a:lstStyle>
            <a:lvl1pPr>
              <a:defRPr/>
            </a:lvl1pPr>
          </a:lstStyle>
          <a:p>
            <a:fld id="{9B48CD70-A620-48DA-9946-E1ECFB36D4CD}" type="slidenum">
              <a:rPr lang="it-IT" altLang="it-IT"/>
              <a:pPr/>
              <a:t>‹N›</a:t>
            </a:fld>
            <a:endParaRPr lang="it-IT" altLang="it-IT"/>
          </a:p>
        </p:txBody>
      </p:sp>
    </p:spTree>
    <p:extLst>
      <p:ext uri="{BB962C8B-B14F-4D97-AF65-F5344CB8AC3E}">
        <p14:creationId xmlns:p14="http://schemas.microsoft.com/office/powerpoint/2010/main" val="13467711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E58CE8-7E0E-430C-B081-192317D04EBD}"/>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0DD0087-27A9-4EF0-B27D-4799ECE201D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F36B79F-A71B-42A3-9075-C5944E82BE0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FB51F98-4CED-46F6-A6C3-0B42F52A2343}"/>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81107B9C-3BD4-43D3-B728-893410101BBB}"/>
              </a:ext>
            </a:extLst>
          </p:cNvPr>
          <p:cNvSpPr>
            <a:spLocks noGrp="1"/>
          </p:cNvSpPr>
          <p:nvPr>
            <p:ph type="sldNum" idx="11"/>
          </p:nvPr>
        </p:nvSpPr>
        <p:spPr/>
        <p:txBody>
          <a:bodyPr/>
          <a:lstStyle>
            <a:lvl1pPr>
              <a:defRPr/>
            </a:lvl1pPr>
          </a:lstStyle>
          <a:p>
            <a:fld id="{FB675C1E-6D27-491C-9107-E5268F2ADF94}" type="slidenum">
              <a:rPr lang="it-IT" altLang="it-IT"/>
              <a:pPr/>
              <a:t>‹N›</a:t>
            </a:fld>
            <a:endParaRPr lang="it-IT" altLang="it-IT"/>
          </a:p>
        </p:txBody>
      </p:sp>
    </p:spTree>
    <p:extLst>
      <p:ext uri="{BB962C8B-B14F-4D97-AF65-F5344CB8AC3E}">
        <p14:creationId xmlns:p14="http://schemas.microsoft.com/office/powerpoint/2010/main" val="16405661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0084D8-1A6A-4500-94AD-2CBCC2C7C11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A5AD956-52E3-4235-8788-C235E6F038C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806DA45-D704-44EA-8277-BC48C0807ECE}"/>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CA7EEBA0-86CD-4798-A85C-A7F9F4F62E92}"/>
              </a:ext>
            </a:extLst>
          </p:cNvPr>
          <p:cNvSpPr>
            <a:spLocks noGrp="1"/>
          </p:cNvSpPr>
          <p:nvPr>
            <p:ph type="sldNum" idx="11"/>
          </p:nvPr>
        </p:nvSpPr>
        <p:spPr/>
        <p:txBody>
          <a:bodyPr/>
          <a:lstStyle>
            <a:lvl1pPr>
              <a:defRPr/>
            </a:lvl1pPr>
          </a:lstStyle>
          <a:p>
            <a:fld id="{6736C43D-AA3F-4619-B6DA-3E6CD4277FF5}" type="slidenum">
              <a:rPr lang="it-IT" altLang="it-IT"/>
              <a:pPr/>
              <a:t>‹N›</a:t>
            </a:fld>
            <a:endParaRPr lang="it-IT" altLang="it-IT"/>
          </a:p>
        </p:txBody>
      </p:sp>
    </p:spTree>
    <p:extLst>
      <p:ext uri="{BB962C8B-B14F-4D97-AF65-F5344CB8AC3E}">
        <p14:creationId xmlns:p14="http://schemas.microsoft.com/office/powerpoint/2010/main" val="31680309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99FC468-32CC-42B2-A0A8-E2D085506D9A}"/>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C28AC58-DFC1-4E58-A94F-692CC15918D3}"/>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D7F8D6C-7A44-4951-9579-92B1BF00FA3C}"/>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91E4FF6E-640C-4496-88A8-75990925F2EC}"/>
              </a:ext>
            </a:extLst>
          </p:cNvPr>
          <p:cNvSpPr>
            <a:spLocks noGrp="1"/>
          </p:cNvSpPr>
          <p:nvPr>
            <p:ph type="sldNum" idx="11"/>
          </p:nvPr>
        </p:nvSpPr>
        <p:spPr/>
        <p:txBody>
          <a:bodyPr/>
          <a:lstStyle>
            <a:lvl1pPr>
              <a:defRPr/>
            </a:lvl1pPr>
          </a:lstStyle>
          <a:p>
            <a:fld id="{E9D87EE8-856E-4DBC-9798-278EDB7B220F}" type="slidenum">
              <a:rPr lang="it-IT" altLang="it-IT"/>
              <a:pPr/>
              <a:t>‹N›</a:t>
            </a:fld>
            <a:endParaRPr lang="it-IT" altLang="it-IT"/>
          </a:p>
        </p:txBody>
      </p:sp>
    </p:spTree>
    <p:extLst>
      <p:ext uri="{BB962C8B-B14F-4D97-AF65-F5344CB8AC3E}">
        <p14:creationId xmlns:p14="http://schemas.microsoft.com/office/powerpoint/2010/main" val="30740236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6A531F-C710-4705-B8E9-2078C9863001}"/>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4C3E43A-1879-4F8B-B5DC-A72F110E045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A25C576-2A96-431B-B133-9A470C291D94}"/>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B6BD2C57-5383-4EBB-96E3-BA28881D8664}"/>
              </a:ext>
            </a:extLst>
          </p:cNvPr>
          <p:cNvSpPr>
            <a:spLocks noGrp="1"/>
          </p:cNvSpPr>
          <p:nvPr>
            <p:ph type="sldNum" idx="11"/>
          </p:nvPr>
        </p:nvSpPr>
        <p:spPr/>
        <p:txBody>
          <a:bodyPr/>
          <a:lstStyle>
            <a:lvl1pPr>
              <a:defRPr/>
            </a:lvl1pPr>
          </a:lstStyle>
          <a:p>
            <a:fld id="{92724964-523A-42CF-92BF-43DC3112F8EA}" type="slidenum">
              <a:rPr lang="it-IT" altLang="it-IT"/>
              <a:pPr/>
              <a:t>‹N›</a:t>
            </a:fld>
            <a:endParaRPr lang="it-IT" altLang="it-IT"/>
          </a:p>
        </p:txBody>
      </p:sp>
    </p:spTree>
    <p:extLst>
      <p:ext uri="{BB962C8B-B14F-4D97-AF65-F5344CB8AC3E}">
        <p14:creationId xmlns:p14="http://schemas.microsoft.com/office/powerpoint/2010/main" val="9295664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001E2E-A831-4EB2-85C6-D8D0FE2CFC2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F0D7ABF-D1BF-45BE-A7B1-D71F0FCD576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41ADB4-486A-44E3-8502-4695E6076D01}"/>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1429FFFC-5D19-46CB-BB38-980A425660CF}"/>
              </a:ext>
            </a:extLst>
          </p:cNvPr>
          <p:cNvSpPr>
            <a:spLocks noGrp="1"/>
          </p:cNvSpPr>
          <p:nvPr>
            <p:ph type="sldNum" idx="11"/>
          </p:nvPr>
        </p:nvSpPr>
        <p:spPr/>
        <p:txBody>
          <a:bodyPr/>
          <a:lstStyle>
            <a:lvl1pPr>
              <a:defRPr/>
            </a:lvl1pPr>
          </a:lstStyle>
          <a:p>
            <a:fld id="{5FA61673-D02A-4A83-B697-7DB39CE3D2D4}" type="slidenum">
              <a:rPr lang="it-IT" altLang="it-IT"/>
              <a:pPr/>
              <a:t>‹N›</a:t>
            </a:fld>
            <a:endParaRPr lang="it-IT" altLang="it-IT"/>
          </a:p>
        </p:txBody>
      </p:sp>
    </p:spTree>
    <p:extLst>
      <p:ext uri="{BB962C8B-B14F-4D97-AF65-F5344CB8AC3E}">
        <p14:creationId xmlns:p14="http://schemas.microsoft.com/office/powerpoint/2010/main" val="144412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22DFB1-60E3-4723-A407-3AE06615A68B}"/>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D80947C-2924-4022-A717-64F3BD29B3A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D9DAF8C-015C-4206-BE64-2D7BF41F296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04B75E2-BCAF-41DE-926D-2304D2CD4B23}"/>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3EFC132C-EA5E-4011-B987-9440D90EB775}"/>
              </a:ext>
            </a:extLst>
          </p:cNvPr>
          <p:cNvSpPr>
            <a:spLocks noGrp="1"/>
          </p:cNvSpPr>
          <p:nvPr>
            <p:ph type="sldNum" idx="11"/>
          </p:nvPr>
        </p:nvSpPr>
        <p:spPr/>
        <p:txBody>
          <a:bodyPr/>
          <a:lstStyle>
            <a:lvl1pPr>
              <a:defRPr/>
            </a:lvl1pPr>
          </a:lstStyle>
          <a:p>
            <a:fld id="{CF1F4C92-0ABC-4235-84AB-3B6231A4B898}" type="slidenum">
              <a:rPr lang="it-IT" altLang="it-IT"/>
              <a:pPr/>
              <a:t>‹N›</a:t>
            </a:fld>
            <a:endParaRPr lang="it-IT" altLang="it-IT"/>
          </a:p>
        </p:txBody>
      </p:sp>
    </p:spTree>
    <p:extLst>
      <p:ext uri="{BB962C8B-B14F-4D97-AF65-F5344CB8AC3E}">
        <p14:creationId xmlns:p14="http://schemas.microsoft.com/office/powerpoint/2010/main" val="10243427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BB3938-D9FF-4B2C-99BB-E56C55B85B3E}"/>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6570FD7-D48C-4EF1-AA85-5F35D53A986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BCA5ECB-1838-42C4-A268-FDE2299C4784}"/>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99BE5C86-6EA5-458D-AB9E-0F1462A438FE}"/>
              </a:ext>
            </a:extLst>
          </p:cNvPr>
          <p:cNvSpPr>
            <a:spLocks noGrp="1"/>
          </p:cNvSpPr>
          <p:nvPr>
            <p:ph type="sldNum" idx="11"/>
          </p:nvPr>
        </p:nvSpPr>
        <p:spPr/>
        <p:txBody>
          <a:bodyPr/>
          <a:lstStyle>
            <a:lvl1pPr>
              <a:defRPr/>
            </a:lvl1pPr>
          </a:lstStyle>
          <a:p>
            <a:fld id="{5B7099C9-2036-4296-B770-6948DCC1C114}" type="slidenum">
              <a:rPr lang="it-IT" altLang="it-IT"/>
              <a:pPr/>
              <a:t>‹N›</a:t>
            </a:fld>
            <a:endParaRPr lang="it-IT" altLang="it-IT"/>
          </a:p>
        </p:txBody>
      </p:sp>
    </p:spTree>
    <p:extLst>
      <p:ext uri="{BB962C8B-B14F-4D97-AF65-F5344CB8AC3E}">
        <p14:creationId xmlns:p14="http://schemas.microsoft.com/office/powerpoint/2010/main" val="16757171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7285AA-D535-4C0C-AAB0-4D04564CCD4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D30E5BF-FDB2-4FB5-97A5-E19B2E0971A3}"/>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5DA3C0D-739D-4873-B95A-1C4FB4A64AB0}"/>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FD14F4B-FED0-40B3-AE64-262968373414}"/>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2D0DC6A6-646F-4E76-8068-0140650D0456}"/>
              </a:ext>
            </a:extLst>
          </p:cNvPr>
          <p:cNvSpPr>
            <a:spLocks noGrp="1"/>
          </p:cNvSpPr>
          <p:nvPr>
            <p:ph type="sldNum" idx="11"/>
          </p:nvPr>
        </p:nvSpPr>
        <p:spPr/>
        <p:txBody>
          <a:bodyPr/>
          <a:lstStyle>
            <a:lvl1pPr>
              <a:defRPr/>
            </a:lvl1pPr>
          </a:lstStyle>
          <a:p>
            <a:fld id="{8B81371B-1052-41A5-917A-992154F290E3}" type="slidenum">
              <a:rPr lang="it-IT" altLang="it-IT"/>
              <a:pPr/>
              <a:t>‹N›</a:t>
            </a:fld>
            <a:endParaRPr lang="it-IT" altLang="it-IT"/>
          </a:p>
        </p:txBody>
      </p:sp>
    </p:spTree>
    <p:extLst>
      <p:ext uri="{BB962C8B-B14F-4D97-AF65-F5344CB8AC3E}">
        <p14:creationId xmlns:p14="http://schemas.microsoft.com/office/powerpoint/2010/main" val="15441171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E902EF-29D8-4A6E-A7F1-594F82159D59}"/>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3F6965A-BC06-4026-BAE0-CE891D62573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A75A65A-0830-441A-8A71-89B3D39C07AE}"/>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5D2AE81-567D-4F73-BF9B-069456233E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924D888-2925-43F8-A8CE-BBC46A18CBF1}"/>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9F5ED4C-D009-419B-9A6F-042AA94322CC}"/>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02CCBEDD-899C-4AE8-B767-FA43873994D4}"/>
              </a:ext>
            </a:extLst>
          </p:cNvPr>
          <p:cNvSpPr>
            <a:spLocks noGrp="1"/>
          </p:cNvSpPr>
          <p:nvPr>
            <p:ph type="sldNum" idx="11"/>
          </p:nvPr>
        </p:nvSpPr>
        <p:spPr/>
        <p:txBody>
          <a:bodyPr/>
          <a:lstStyle>
            <a:lvl1pPr>
              <a:defRPr/>
            </a:lvl1pPr>
          </a:lstStyle>
          <a:p>
            <a:fld id="{CEA4F093-59D6-49A3-9466-621ACCF31D23}" type="slidenum">
              <a:rPr lang="it-IT" altLang="it-IT"/>
              <a:pPr/>
              <a:t>‹N›</a:t>
            </a:fld>
            <a:endParaRPr lang="it-IT" altLang="it-IT"/>
          </a:p>
        </p:txBody>
      </p:sp>
    </p:spTree>
    <p:extLst>
      <p:ext uri="{BB962C8B-B14F-4D97-AF65-F5344CB8AC3E}">
        <p14:creationId xmlns:p14="http://schemas.microsoft.com/office/powerpoint/2010/main" val="17508937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6FC584-2AA8-4526-B9E1-30056FC6387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767684B-DFFE-45F0-A92E-53296EB2772B}"/>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53B4A503-B6F8-4676-84F9-1F91FFC92791}"/>
              </a:ext>
            </a:extLst>
          </p:cNvPr>
          <p:cNvSpPr>
            <a:spLocks noGrp="1"/>
          </p:cNvSpPr>
          <p:nvPr>
            <p:ph type="sldNum" idx="11"/>
          </p:nvPr>
        </p:nvSpPr>
        <p:spPr/>
        <p:txBody>
          <a:bodyPr/>
          <a:lstStyle>
            <a:lvl1pPr>
              <a:defRPr/>
            </a:lvl1pPr>
          </a:lstStyle>
          <a:p>
            <a:fld id="{0AF77DFA-CE08-4245-90A8-2FA830039B00}" type="slidenum">
              <a:rPr lang="it-IT" altLang="it-IT"/>
              <a:pPr/>
              <a:t>‹N›</a:t>
            </a:fld>
            <a:endParaRPr lang="it-IT" altLang="it-IT"/>
          </a:p>
        </p:txBody>
      </p:sp>
    </p:spTree>
    <p:extLst>
      <p:ext uri="{BB962C8B-B14F-4D97-AF65-F5344CB8AC3E}">
        <p14:creationId xmlns:p14="http://schemas.microsoft.com/office/powerpoint/2010/main" val="31989298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98BF7D2-A324-44E6-91D0-F53CEDD276F6}"/>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23B7EECF-8E1C-43BD-8E3F-C597CDBCA3C6}"/>
              </a:ext>
            </a:extLst>
          </p:cNvPr>
          <p:cNvSpPr>
            <a:spLocks noGrp="1"/>
          </p:cNvSpPr>
          <p:nvPr>
            <p:ph type="sldNum" idx="11"/>
          </p:nvPr>
        </p:nvSpPr>
        <p:spPr/>
        <p:txBody>
          <a:bodyPr/>
          <a:lstStyle>
            <a:lvl1pPr>
              <a:defRPr/>
            </a:lvl1pPr>
          </a:lstStyle>
          <a:p>
            <a:fld id="{901B36DF-2816-43BD-B648-2E514364DE35}" type="slidenum">
              <a:rPr lang="it-IT" altLang="it-IT"/>
              <a:pPr/>
              <a:t>‹N›</a:t>
            </a:fld>
            <a:endParaRPr lang="it-IT" altLang="it-IT"/>
          </a:p>
        </p:txBody>
      </p:sp>
    </p:spTree>
    <p:extLst>
      <p:ext uri="{BB962C8B-B14F-4D97-AF65-F5344CB8AC3E}">
        <p14:creationId xmlns:p14="http://schemas.microsoft.com/office/powerpoint/2010/main" val="31370895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1D360B-7D7E-471E-80D8-00B4AFB1DB20}"/>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71C3F47-327E-4E10-B4EC-408367C1CBD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DB52C67-F30C-43EC-BB61-3984C98E8E2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BEF0FED-ACDD-42FC-AB60-C364CDDF370F}"/>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FEA2F698-5859-4BC2-BF92-5FF2501D53FD}"/>
              </a:ext>
            </a:extLst>
          </p:cNvPr>
          <p:cNvSpPr>
            <a:spLocks noGrp="1"/>
          </p:cNvSpPr>
          <p:nvPr>
            <p:ph type="sldNum" idx="11"/>
          </p:nvPr>
        </p:nvSpPr>
        <p:spPr/>
        <p:txBody>
          <a:bodyPr/>
          <a:lstStyle>
            <a:lvl1pPr>
              <a:defRPr/>
            </a:lvl1pPr>
          </a:lstStyle>
          <a:p>
            <a:fld id="{97AB074D-6A9B-4849-A1EA-23468878B6B0}" type="slidenum">
              <a:rPr lang="it-IT" altLang="it-IT"/>
              <a:pPr/>
              <a:t>‹N›</a:t>
            </a:fld>
            <a:endParaRPr lang="it-IT" altLang="it-IT"/>
          </a:p>
        </p:txBody>
      </p:sp>
    </p:spTree>
    <p:extLst>
      <p:ext uri="{BB962C8B-B14F-4D97-AF65-F5344CB8AC3E}">
        <p14:creationId xmlns:p14="http://schemas.microsoft.com/office/powerpoint/2010/main" val="25300284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6C9F18-684A-4F37-9803-1079362C1BBD}"/>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A641F93-DABF-4061-9573-DFBA9C0897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9A7A9A5-1CAF-41FC-AA3C-89F62BAAEC7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696E79E-73C2-4345-8D8C-097BCADF6A83}"/>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6F81F93C-C429-4333-99CD-1BEF068904B1}"/>
              </a:ext>
            </a:extLst>
          </p:cNvPr>
          <p:cNvSpPr>
            <a:spLocks noGrp="1"/>
          </p:cNvSpPr>
          <p:nvPr>
            <p:ph type="sldNum" idx="11"/>
          </p:nvPr>
        </p:nvSpPr>
        <p:spPr/>
        <p:txBody>
          <a:bodyPr/>
          <a:lstStyle>
            <a:lvl1pPr>
              <a:defRPr/>
            </a:lvl1pPr>
          </a:lstStyle>
          <a:p>
            <a:fld id="{A6302170-6455-4F2A-863D-35B45C631F05}" type="slidenum">
              <a:rPr lang="it-IT" altLang="it-IT"/>
              <a:pPr/>
              <a:t>‹N›</a:t>
            </a:fld>
            <a:endParaRPr lang="it-IT" altLang="it-IT"/>
          </a:p>
        </p:txBody>
      </p:sp>
    </p:spTree>
    <p:extLst>
      <p:ext uri="{BB962C8B-B14F-4D97-AF65-F5344CB8AC3E}">
        <p14:creationId xmlns:p14="http://schemas.microsoft.com/office/powerpoint/2010/main" val="38542306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F0D66E-2D03-486B-BEBF-13427EC9673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9379650-A302-489B-9EB3-152D7C8AB21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702EE02-A148-4AB9-BD86-845F76B40A07}"/>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923D3859-0072-4382-9A45-C16D675E8BFE}"/>
              </a:ext>
            </a:extLst>
          </p:cNvPr>
          <p:cNvSpPr>
            <a:spLocks noGrp="1"/>
          </p:cNvSpPr>
          <p:nvPr>
            <p:ph type="sldNum" idx="11"/>
          </p:nvPr>
        </p:nvSpPr>
        <p:spPr/>
        <p:txBody>
          <a:bodyPr/>
          <a:lstStyle>
            <a:lvl1pPr>
              <a:defRPr/>
            </a:lvl1pPr>
          </a:lstStyle>
          <a:p>
            <a:fld id="{D455A381-0BE8-4323-BEB2-B4E87FB054E7}" type="slidenum">
              <a:rPr lang="it-IT" altLang="it-IT"/>
              <a:pPr/>
              <a:t>‹N›</a:t>
            </a:fld>
            <a:endParaRPr lang="it-IT" altLang="it-IT"/>
          </a:p>
        </p:txBody>
      </p:sp>
    </p:spTree>
    <p:extLst>
      <p:ext uri="{BB962C8B-B14F-4D97-AF65-F5344CB8AC3E}">
        <p14:creationId xmlns:p14="http://schemas.microsoft.com/office/powerpoint/2010/main" val="2984929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D586C85-949E-42E8-AEB0-BC431137AFE5}"/>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88B3AA1-891A-4082-9CD6-1A19C7C117B2}"/>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E8D1992-0317-4395-8579-58589F3CE2FD}"/>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DE51058E-3C97-45E1-809E-4EAA56669DED}"/>
              </a:ext>
            </a:extLst>
          </p:cNvPr>
          <p:cNvSpPr>
            <a:spLocks noGrp="1"/>
          </p:cNvSpPr>
          <p:nvPr>
            <p:ph type="sldNum" idx="11"/>
          </p:nvPr>
        </p:nvSpPr>
        <p:spPr/>
        <p:txBody>
          <a:bodyPr/>
          <a:lstStyle>
            <a:lvl1pPr>
              <a:defRPr/>
            </a:lvl1pPr>
          </a:lstStyle>
          <a:p>
            <a:fld id="{CCE09855-800A-45AF-AF46-92FD4DE3A710}" type="slidenum">
              <a:rPr lang="it-IT" altLang="it-IT"/>
              <a:pPr/>
              <a:t>‹N›</a:t>
            </a:fld>
            <a:endParaRPr lang="it-IT" altLang="it-IT"/>
          </a:p>
        </p:txBody>
      </p:sp>
    </p:spTree>
    <p:extLst>
      <p:ext uri="{BB962C8B-B14F-4D97-AF65-F5344CB8AC3E}">
        <p14:creationId xmlns:p14="http://schemas.microsoft.com/office/powerpoint/2010/main" val="7486942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EF3EE8-1701-4C28-A823-70B5387B8E9B}"/>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4E17F14-00B1-497A-91BF-C74B069AA2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DABC3DE-BC39-4779-86B5-DDA1D6D9604F}"/>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11B595A3-D8C6-43F6-A055-65B047C6AE46}"/>
              </a:ext>
            </a:extLst>
          </p:cNvPr>
          <p:cNvSpPr>
            <a:spLocks noGrp="1"/>
          </p:cNvSpPr>
          <p:nvPr>
            <p:ph type="sldNum" idx="11"/>
          </p:nvPr>
        </p:nvSpPr>
        <p:spPr/>
        <p:txBody>
          <a:bodyPr/>
          <a:lstStyle>
            <a:lvl1pPr>
              <a:defRPr/>
            </a:lvl1pPr>
          </a:lstStyle>
          <a:p>
            <a:fld id="{40509E44-32CC-495C-8535-3F431963B960}" type="slidenum">
              <a:rPr lang="it-IT" altLang="it-IT"/>
              <a:pPr/>
              <a:t>‹N›</a:t>
            </a:fld>
            <a:endParaRPr lang="it-IT" altLang="it-IT"/>
          </a:p>
        </p:txBody>
      </p:sp>
    </p:spTree>
    <p:extLst>
      <p:ext uri="{BB962C8B-B14F-4D97-AF65-F5344CB8AC3E}">
        <p14:creationId xmlns:p14="http://schemas.microsoft.com/office/powerpoint/2010/main" val="73214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96758E-FCAC-4BBD-AE61-5DF39F26FFFD}"/>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E79AD8B-FD5B-4FBD-B4CF-AE3D56E5B9D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3156330-3E6E-46F9-8623-ADE2AB9A33B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CB980A9-50C7-46C7-8067-0BB6A62345F6}"/>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8CAB800E-E963-4A08-8383-035893E50625}"/>
              </a:ext>
            </a:extLst>
          </p:cNvPr>
          <p:cNvSpPr>
            <a:spLocks noGrp="1"/>
          </p:cNvSpPr>
          <p:nvPr>
            <p:ph type="sldNum" idx="11"/>
          </p:nvPr>
        </p:nvSpPr>
        <p:spPr/>
        <p:txBody>
          <a:bodyPr/>
          <a:lstStyle>
            <a:lvl1pPr>
              <a:defRPr/>
            </a:lvl1pPr>
          </a:lstStyle>
          <a:p>
            <a:fld id="{71E0E236-C7A1-4E38-B48E-B6269D5940F9}" type="slidenum">
              <a:rPr lang="it-IT" altLang="it-IT"/>
              <a:pPr/>
              <a:t>‹N›</a:t>
            </a:fld>
            <a:endParaRPr lang="it-IT" altLang="it-IT"/>
          </a:p>
        </p:txBody>
      </p:sp>
    </p:spTree>
    <p:extLst>
      <p:ext uri="{BB962C8B-B14F-4D97-AF65-F5344CB8AC3E}">
        <p14:creationId xmlns:p14="http://schemas.microsoft.com/office/powerpoint/2010/main" val="36981642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ABD97A-7143-4920-9448-7688F4F0717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5CD9A31-93CB-4DA3-8983-37EA2F0C663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072F38D-519F-42B1-AACB-40489B142F5F}"/>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A0CA3C6D-B5F1-4B6E-AEC3-5B917D567F02}"/>
              </a:ext>
            </a:extLst>
          </p:cNvPr>
          <p:cNvSpPr>
            <a:spLocks noGrp="1"/>
          </p:cNvSpPr>
          <p:nvPr>
            <p:ph type="sldNum" idx="11"/>
          </p:nvPr>
        </p:nvSpPr>
        <p:spPr/>
        <p:txBody>
          <a:bodyPr/>
          <a:lstStyle>
            <a:lvl1pPr>
              <a:defRPr/>
            </a:lvl1pPr>
          </a:lstStyle>
          <a:p>
            <a:fld id="{6190E76A-8BA9-4217-B0EA-B3BC43F1285F}" type="slidenum">
              <a:rPr lang="it-IT" altLang="it-IT"/>
              <a:pPr/>
              <a:t>‹N›</a:t>
            </a:fld>
            <a:endParaRPr lang="it-IT" altLang="it-IT"/>
          </a:p>
        </p:txBody>
      </p:sp>
    </p:spTree>
    <p:extLst>
      <p:ext uri="{BB962C8B-B14F-4D97-AF65-F5344CB8AC3E}">
        <p14:creationId xmlns:p14="http://schemas.microsoft.com/office/powerpoint/2010/main" val="955212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F3C2E1-E806-49B5-AF04-06FC45BE04A7}"/>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2B430ED-428A-4E4E-BABA-AF2E723E438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60F79AB-5227-4397-92A6-B8B4F5FE06BC}"/>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D502EDF7-793E-4EA9-9520-9169B48E60C8}"/>
              </a:ext>
            </a:extLst>
          </p:cNvPr>
          <p:cNvSpPr>
            <a:spLocks noGrp="1"/>
          </p:cNvSpPr>
          <p:nvPr>
            <p:ph type="sldNum" idx="11"/>
          </p:nvPr>
        </p:nvSpPr>
        <p:spPr/>
        <p:txBody>
          <a:bodyPr/>
          <a:lstStyle>
            <a:lvl1pPr>
              <a:defRPr/>
            </a:lvl1pPr>
          </a:lstStyle>
          <a:p>
            <a:fld id="{171B33CA-18ED-4DC3-9BB7-13765442A956}" type="slidenum">
              <a:rPr lang="it-IT" altLang="it-IT"/>
              <a:pPr/>
              <a:t>‹N›</a:t>
            </a:fld>
            <a:endParaRPr lang="it-IT" altLang="it-IT"/>
          </a:p>
        </p:txBody>
      </p:sp>
    </p:spTree>
    <p:extLst>
      <p:ext uri="{BB962C8B-B14F-4D97-AF65-F5344CB8AC3E}">
        <p14:creationId xmlns:p14="http://schemas.microsoft.com/office/powerpoint/2010/main" val="29828034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625DEF-8DE3-4364-819A-40F37DF0A5C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5452333-73F1-40D6-A72F-2AA68ED9BA5E}"/>
              </a:ext>
            </a:extLst>
          </p:cNvPr>
          <p:cNvSpPr>
            <a:spLocks noGrp="1"/>
          </p:cNvSpPr>
          <p:nvPr>
            <p:ph sz="half" idx="1"/>
          </p:nvPr>
        </p:nvSpPr>
        <p:spPr>
          <a:xfrm>
            <a:off x="571500" y="1905000"/>
            <a:ext cx="3922713"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5578861-AFCC-40A0-888B-49E1B78C15F7}"/>
              </a:ext>
            </a:extLst>
          </p:cNvPr>
          <p:cNvSpPr>
            <a:spLocks noGrp="1"/>
          </p:cNvSpPr>
          <p:nvPr>
            <p:ph sz="half" idx="2"/>
          </p:nvPr>
        </p:nvSpPr>
        <p:spPr>
          <a:xfrm>
            <a:off x="4646613" y="1905000"/>
            <a:ext cx="3922712" cy="4111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1C1FDB8-332A-4EDA-91FE-10A7F10D6157}"/>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FF41FE5E-512A-48D7-ACF0-98632E035795}"/>
              </a:ext>
            </a:extLst>
          </p:cNvPr>
          <p:cNvSpPr>
            <a:spLocks noGrp="1"/>
          </p:cNvSpPr>
          <p:nvPr>
            <p:ph type="sldNum" idx="11"/>
          </p:nvPr>
        </p:nvSpPr>
        <p:spPr/>
        <p:txBody>
          <a:bodyPr/>
          <a:lstStyle>
            <a:lvl1pPr>
              <a:defRPr/>
            </a:lvl1pPr>
          </a:lstStyle>
          <a:p>
            <a:fld id="{188C0DA7-5FFC-4AD3-9A6D-F0336EF45ACD}" type="slidenum">
              <a:rPr lang="it-IT" altLang="it-IT"/>
              <a:pPr/>
              <a:t>‹N›</a:t>
            </a:fld>
            <a:endParaRPr lang="it-IT" altLang="it-IT"/>
          </a:p>
        </p:txBody>
      </p:sp>
    </p:spTree>
    <p:extLst>
      <p:ext uri="{BB962C8B-B14F-4D97-AF65-F5344CB8AC3E}">
        <p14:creationId xmlns:p14="http://schemas.microsoft.com/office/powerpoint/2010/main" val="34595573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F914CB-AE0A-4197-8F60-D10AF9B57E1E}"/>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28B0C39-782C-424B-A9DC-CD3FD0BC6DA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5C63B6A-1E63-49F2-970E-A69554902DE5}"/>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6A44DF8-B426-4B47-A830-7701088BF6C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AEEFB9D-23E7-448C-BB98-B2D97F2F94E5}"/>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BAA7C67-4AB8-4002-A5FB-52BDD7DCF92B}"/>
              </a:ext>
            </a:extLst>
          </p:cNvPr>
          <p:cNvSpPr>
            <a:spLocks noGrp="1"/>
          </p:cNvSpPr>
          <p:nvPr>
            <p:ph type="dt" idx="10"/>
          </p:nvPr>
        </p:nvSpPr>
        <p:spPr/>
        <p:txBody>
          <a:bodyPr/>
          <a:lstStyle>
            <a:lvl1pPr>
              <a:defRPr/>
            </a:lvl1pPr>
          </a:lstStyle>
          <a:p>
            <a:r>
              <a:rPr lang="it-IT" altLang="it-IT"/>
              <a:t>19/11/10</a:t>
            </a:r>
          </a:p>
        </p:txBody>
      </p:sp>
      <p:sp>
        <p:nvSpPr>
          <p:cNvPr id="8" name="Segnaposto numero diapositiva 7">
            <a:extLst>
              <a:ext uri="{FF2B5EF4-FFF2-40B4-BE49-F238E27FC236}">
                <a16:creationId xmlns:a16="http://schemas.microsoft.com/office/drawing/2014/main" id="{3DD3BA15-9E17-43B6-A52D-3952E52EED92}"/>
              </a:ext>
            </a:extLst>
          </p:cNvPr>
          <p:cNvSpPr>
            <a:spLocks noGrp="1"/>
          </p:cNvSpPr>
          <p:nvPr>
            <p:ph type="sldNum" idx="11"/>
          </p:nvPr>
        </p:nvSpPr>
        <p:spPr/>
        <p:txBody>
          <a:bodyPr/>
          <a:lstStyle>
            <a:lvl1pPr>
              <a:defRPr/>
            </a:lvl1pPr>
          </a:lstStyle>
          <a:p>
            <a:fld id="{760B4DA2-0A19-42D0-9B67-2A5749E9A1A9}" type="slidenum">
              <a:rPr lang="it-IT" altLang="it-IT"/>
              <a:pPr/>
              <a:t>‹N›</a:t>
            </a:fld>
            <a:endParaRPr lang="it-IT" altLang="it-IT"/>
          </a:p>
        </p:txBody>
      </p:sp>
    </p:spTree>
    <p:extLst>
      <p:ext uri="{BB962C8B-B14F-4D97-AF65-F5344CB8AC3E}">
        <p14:creationId xmlns:p14="http://schemas.microsoft.com/office/powerpoint/2010/main" val="1104316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4A0544-9113-43C6-A6CB-92370B5A19B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0477112-7479-4523-A2D8-906ECEEE311B}"/>
              </a:ext>
            </a:extLst>
          </p:cNvPr>
          <p:cNvSpPr>
            <a:spLocks noGrp="1"/>
          </p:cNvSpPr>
          <p:nvPr>
            <p:ph type="dt" idx="10"/>
          </p:nvPr>
        </p:nvSpPr>
        <p:spPr/>
        <p:txBody>
          <a:bodyPr/>
          <a:lstStyle>
            <a:lvl1pPr>
              <a:defRPr/>
            </a:lvl1pPr>
          </a:lstStyle>
          <a:p>
            <a:r>
              <a:rPr lang="it-IT" altLang="it-IT"/>
              <a:t>19/11/10</a:t>
            </a:r>
          </a:p>
        </p:txBody>
      </p:sp>
      <p:sp>
        <p:nvSpPr>
          <p:cNvPr id="4" name="Segnaposto numero diapositiva 3">
            <a:extLst>
              <a:ext uri="{FF2B5EF4-FFF2-40B4-BE49-F238E27FC236}">
                <a16:creationId xmlns:a16="http://schemas.microsoft.com/office/drawing/2014/main" id="{4701A810-C9D4-4F04-9C0C-D634EB17A1E1}"/>
              </a:ext>
            </a:extLst>
          </p:cNvPr>
          <p:cNvSpPr>
            <a:spLocks noGrp="1"/>
          </p:cNvSpPr>
          <p:nvPr>
            <p:ph type="sldNum" idx="11"/>
          </p:nvPr>
        </p:nvSpPr>
        <p:spPr/>
        <p:txBody>
          <a:bodyPr/>
          <a:lstStyle>
            <a:lvl1pPr>
              <a:defRPr/>
            </a:lvl1pPr>
          </a:lstStyle>
          <a:p>
            <a:fld id="{F865B95D-1B6F-4D40-9F12-C441A5F659F1}" type="slidenum">
              <a:rPr lang="it-IT" altLang="it-IT"/>
              <a:pPr/>
              <a:t>‹N›</a:t>
            </a:fld>
            <a:endParaRPr lang="it-IT" altLang="it-IT"/>
          </a:p>
        </p:txBody>
      </p:sp>
    </p:spTree>
    <p:extLst>
      <p:ext uri="{BB962C8B-B14F-4D97-AF65-F5344CB8AC3E}">
        <p14:creationId xmlns:p14="http://schemas.microsoft.com/office/powerpoint/2010/main" val="26001800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DC37D71-76EE-4C30-BB17-AB6E4AF3803A}"/>
              </a:ext>
            </a:extLst>
          </p:cNvPr>
          <p:cNvSpPr>
            <a:spLocks noGrp="1"/>
          </p:cNvSpPr>
          <p:nvPr>
            <p:ph type="dt" idx="10"/>
          </p:nvPr>
        </p:nvSpPr>
        <p:spPr/>
        <p:txBody>
          <a:bodyPr/>
          <a:lstStyle>
            <a:lvl1pPr>
              <a:defRPr/>
            </a:lvl1pPr>
          </a:lstStyle>
          <a:p>
            <a:r>
              <a:rPr lang="it-IT" altLang="it-IT"/>
              <a:t>19/11/10</a:t>
            </a:r>
          </a:p>
        </p:txBody>
      </p:sp>
      <p:sp>
        <p:nvSpPr>
          <p:cNvPr id="3" name="Segnaposto numero diapositiva 2">
            <a:extLst>
              <a:ext uri="{FF2B5EF4-FFF2-40B4-BE49-F238E27FC236}">
                <a16:creationId xmlns:a16="http://schemas.microsoft.com/office/drawing/2014/main" id="{2E543244-CFD2-443A-9B56-6594764235F0}"/>
              </a:ext>
            </a:extLst>
          </p:cNvPr>
          <p:cNvSpPr>
            <a:spLocks noGrp="1"/>
          </p:cNvSpPr>
          <p:nvPr>
            <p:ph type="sldNum" idx="11"/>
          </p:nvPr>
        </p:nvSpPr>
        <p:spPr/>
        <p:txBody>
          <a:bodyPr/>
          <a:lstStyle>
            <a:lvl1pPr>
              <a:defRPr/>
            </a:lvl1pPr>
          </a:lstStyle>
          <a:p>
            <a:fld id="{7143C34F-0016-479B-ABB8-E9CD5C56EB4A}" type="slidenum">
              <a:rPr lang="it-IT" altLang="it-IT"/>
              <a:pPr/>
              <a:t>‹N›</a:t>
            </a:fld>
            <a:endParaRPr lang="it-IT" altLang="it-IT"/>
          </a:p>
        </p:txBody>
      </p:sp>
    </p:spTree>
    <p:extLst>
      <p:ext uri="{BB962C8B-B14F-4D97-AF65-F5344CB8AC3E}">
        <p14:creationId xmlns:p14="http://schemas.microsoft.com/office/powerpoint/2010/main" val="1268394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C067AC-1650-4A5F-805C-5F7249DF25A2}"/>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24E6A8-7E83-4295-A662-236D742A2EF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DF43975-DC31-46D3-A48B-8B23620B1A8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423E97E-F18F-43E2-958F-9E20BDBCB4DB}"/>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9A8E7110-2302-449E-A5B4-4AF62830D43F}"/>
              </a:ext>
            </a:extLst>
          </p:cNvPr>
          <p:cNvSpPr>
            <a:spLocks noGrp="1"/>
          </p:cNvSpPr>
          <p:nvPr>
            <p:ph type="sldNum" idx="11"/>
          </p:nvPr>
        </p:nvSpPr>
        <p:spPr/>
        <p:txBody>
          <a:bodyPr/>
          <a:lstStyle>
            <a:lvl1pPr>
              <a:defRPr/>
            </a:lvl1pPr>
          </a:lstStyle>
          <a:p>
            <a:fld id="{C5D43DA9-95B1-402B-B820-CC70E9C0D984}" type="slidenum">
              <a:rPr lang="it-IT" altLang="it-IT"/>
              <a:pPr/>
              <a:t>‹N›</a:t>
            </a:fld>
            <a:endParaRPr lang="it-IT" altLang="it-IT"/>
          </a:p>
        </p:txBody>
      </p:sp>
    </p:spTree>
    <p:extLst>
      <p:ext uri="{BB962C8B-B14F-4D97-AF65-F5344CB8AC3E}">
        <p14:creationId xmlns:p14="http://schemas.microsoft.com/office/powerpoint/2010/main" val="4014399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C87E2B-630A-4A4A-A047-025E261238BC}"/>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0E115FE-996D-4BCF-9EAB-953FCEA1A94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9393086-09F8-4CDE-AF04-5CB957C003C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CCDB3AC-F3CA-4198-BE6D-C01451481FA5}"/>
              </a:ext>
            </a:extLst>
          </p:cNvPr>
          <p:cNvSpPr>
            <a:spLocks noGrp="1"/>
          </p:cNvSpPr>
          <p:nvPr>
            <p:ph type="dt" idx="10"/>
          </p:nvPr>
        </p:nvSpPr>
        <p:spPr/>
        <p:txBody>
          <a:bodyPr/>
          <a:lstStyle>
            <a:lvl1pPr>
              <a:defRPr/>
            </a:lvl1pPr>
          </a:lstStyle>
          <a:p>
            <a:r>
              <a:rPr lang="it-IT" altLang="it-IT"/>
              <a:t>19/11/10</a:t>
            </a:r>
          </a:p>
        </p:txBody>
      </p:sp>
      <p:sp>
        <p:nvSpPr>
          <p:cNvPr id="6" name="Segnaposto numero diapositiva 5">
            <a:extLst>
              <a:ext uri="{FF2B5EF4-FFF2-40B4-BE49-F238E27FC236}">
                <a16:creationId xmlns:a16="http://schemas.microsoft.com/office/drawing/2014/main" id="{1C3325BB-C778-4231-9C9C-9B488CD2321A}"/>
              </a:ext>
            </a:extLst>
          </p:cNvPr>
          <p:cNvSpPr>
            <a:spLocks noGrp="1"/>
          </p:cNvSpPr>
          <p:nvPr>
            <p:ph type="sldNum" idx="11"/>
          </p:nvPr>
        </p:nvSpPr>
        <p:spPr/>
        <p:txBody>
          <a:bodyPr/>
          <a:lstStyle>
            <a:lvl1pPr>
              <a:defRPr/>
            </a:lvl1pPr>
          </a:lstStyle>
          <a:p>
            <a:fld id="{01B4C2F6-FFD9-4150-9BA2-513256410A9E}" type="slidenum">
              <a:rPr lang="it-IT" altLang="it-IT"/>
              <a:pPr/>
              <a:t>‹N›</a:t>
            </a:fld>
            <a:endParaRPr lang="it-IT" altLang="it-IT"/>
          </a:p>
        </p:txBody>
      </p:sp>
    </p:spTree>
    <p:extLst>
      <p:ext uri="{BB962C8B-B14F-4D97-AF65-F5344CB8AC3E}">
        <p14:creationId xmlns:p14="http://schemas.microsoft.com/office/powerpoint/2010/main" val="23908246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EA1FCC-9BCD-46A7-B2E2-D233D792BD1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34FC0A6-4B74-4544-9485-A64482B0880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B2AA3F9-3879-4035-8244-9C05A802CAE7}"/>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8073B760-17B1-40A0-AAF1-BEEBD0A0DD33}"/>
              </a:ext>
            </a:extLst>
          </p:cNvPr>
          <p:cNvSpPr>
            <a:spLocks noGrp="1"/>
          </p:cNvSpPr>
          <p:nvPr>
            <p:ph type="sldNum" idx="11"/>
          </p:nvPr>
        </p:nvSpPr>
        <p:spPr/>
        <p:txBody>
          <a:bodyPr/>
          <a:lstStyle>
            <a:lvl1pPr>
              <a:defRPr/>
            </a:lvl1pPr>
          </a:lstStyle>
          <a:p>
            <a:fld id="{D863013B-43A3-4BB5-8CAF-108D44A6EC3C}" type="slidenum">
              <a:rPr lang="it-IT" altLang="it-IT"/>
              <a:pPr/>
              <a:t>‹N›</a:t>
            </a:fld>
            <a:endParaRPr lang="it-IT" altLang="it-IT"/>
          </a:p>
        </p:txBody>
      </p:sp>
    </p:spTree>
    <p:extLst>
      <p:ext uri="{BB962C8B-B14F-4D97-AF65-F5344CB8AC3E}">
        <p14:creationId xmlns:p14="http://schemas.microsoft.com/office/powerpoint/2010/main" val="30107894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886B6B1-5394-4853-BE8F-BA7A110E85F6}"/>
              </a:ext>
            </a:extLst>
          </p:cNvPr>
          <p:cNvSpPr>
            <a:spLocks noGrp="1"/>
          </p:cNvSpPr>
          <p:nvPr>
            <p:ph type="title" orient="vert"/>
          </p:nvPr>
        </p:nvSpPr>
        <p:spPr>
          <a:xfrm>
            <a:off x="6570663" y="-23813"/>
            <a:ext cx="1998662" cy="60404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1BED25B-0B29-42F0-93F9-3BC0347A30DB}"/>
              </a:ext>
            </a:extLst>
          </p:cNvPr>
          <p:cNvSpPr>
            <a:spLocks noGrp="1"/>
          </p:cNvSpPr>
          <p:nvPr>
            <p:ph type="body" orient="vert" idx="1"/>
          </p:nvPr>
        </p:nvSpPr>
        <p:spPr>
          <a:xfrm>
            <a:off x="571500" y="-23813"/>
            <a:ext cx="5846763" cy="60404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0DE68EE-6288-4E0D-92B6-C9A39AEB8EA1}"/>
              </a:ext>
            </a:extLst>
          </p:cNvPr>
          <p:cNvSpPr>
            <a:spLocks noGrp="1"/>
          </p:cNvSpPr>
          <p:nvPr>
            <p:ph type="dt" idx="10"/>
          </p:nvPr>
        </p:nvSpPr>
        <p:spPr/>
        <p:txBody>
          <a:bodyPr/>
          <a:lstStyle>
            <a:lvl1pPr>
              <a:defRPr/>
            </a:lvl1pPr>
          </a:lstStyle>
          <a:p>
            <a:r>
              <a:rPr lang="it-IT" altLang="it-IT"/>
              <a:t>19/11/10</a:t>
            </a:r>
          </a:p>
        </p:txBody>
      </p:sp>
      <p:sp>
        <p:nvSpPr>
          <p:cNvPr id="5" name="Segnaposto numero diapositiva 4">
            <a:extLst>
              <a:ext uri="{FF2B5EF4-FFF2-40B4-BE49-F238E27FC236}">
                <a16:creationId xmlns:a16="http://schemas.microsoft.com/office/drawing/2014/main" id="{75C344E4-EE4C-4319-8049-E21E446EA1B3}"/>
              </a:ext>
            </a:extLst>
          </p:cNvPr>
          <p:cNvSpPr>
            <a:spLocks noGrp="1"/>
          </p:cNvSpPr>
          <p:nvPr>
            <p:ph type="sldNum" idx="11"/>
          </p:nvPr>
        </p:nvSpPr>
        <p:spPr/>
        <p:txBody>
          <a:bodyPr/>
          <a:lstStyle>
            <a:lvl1pPr>
              <a:defRPr/>
            </a:lvl1pPr>
          </a:lstStyle>
          <a:p>
            <a:fld id="{FA4CEA1F-AECF-4878-B771-203D39E37269}" type="slidenum">
              <a:rPr lang="it-IT" altLang="it-IT"/>
              <a:pPr/>
              <a:t>‹N›</a:t>
            </a:fld>
            <a:endParaRPr lang="it-IT" altLang="it-IT"/>
          </a:p>
        </p:txBody>
      </p:sp>
    </p:spTree>
    <p:extLst>
      <p:ext uri="{BB962C8B-B14F-4D97-AF65-F5344CB8AC3E}">
        <p14:creationId xmlns:p14="http://schemas.microsoft.com/office/powerpoint/2010/main" val="548538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8.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10.png"/><Relationship Id="rId2" Type="http://schemas.openxmlformats.org/officeDocument/2006/relationships/slideLayout" Target="../slideLayouts/slideLayout112.xml"/><Relationship Id="rId16" Type="http://schemas.openxmlformats.org/officeDocument/2006/relationships/image" Target="../media/image8.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9.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6" Type="http://schemas.openxmlformats.org/officeDocument/2006/relationships/image" Target="../media/image11.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9.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4.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12.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6.png"/><Relationship Id="rId2" Type="http://schemas.openxmlformats.org/officeDocument/2006/relationships/slideLayout" Target="../slideLayouts/slideLayout35.xml"/><Relationship Id="rId16" Type="http://schemas.openxmlformats.org/officeDocument/2006/relationships/image" Target="../media/image5.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4.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4.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8.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image" Target="../media/image9.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8.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F2208CB7-D4CA-478E-8241-71E440356A3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Text Box 2">
            <a:extLst>
              <a:ext uri="{FF2B5EF4-FFF2-40B4-BE49-F238E27FC236}">
                <a16:creationId xmlns:a16="http://schemas.microsoft.com/office/drawing/2014/main" id="{96E6E6C1-189B-46F4-AA39-7E3FA3C2AE2C}"/>
              </a:ext>
            </a:extLst>
          </p:cNvPr>
          <p:cNvSpPr txBox="1">
            <a:spLocks noChangeArrowheads="1"/>
          </p:cNvSpPr>
          <p:nvPr/>
        </p:nvSpPr>
        <p:spPr bwMode="auto">
          <a:xfrm>
            <a:off x="571500" y="6157913"/>
            <a:ext cx="3200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Rectangle 3">
            <a:extLst>
              <a:ext uri="{FF2B5EF4-FFF2-40B4-BE49-F238E27FC236}">
                <a16:creationId xmlns:a16="http://schemas.microsoft.com/office/drawing/2014/main" id="{083E2014-69CA-4758-ADC3-DB12E5739A50}"/>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1028" name="Rectangle 4">
            <a:extLst>
              <a:ext uri="{FF2B5EF4-FFF2-40B4-BE49-F238E27FC236}">
                <a16:creationId xmlns:a16="http://schemas.microsoft.com/office/drawing/2014/main" id="{7EE94B8D-7EF4-4003-BC4D-9631C358D300}"/>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9" name="Rectangle 5">
            <a:extLst>
              <a:ext uri="{FF2B5EF4-FFF2-40B4-BE49-F238E27FC236}">
                <a16:creationId xmlns:a16="http://schemas.microsoft.com/office/drawing/2014/main" id="{1694BF0B-70BB-4AE4-A9E6-911E1F3FEBC7}"/>
              </a:ext>
            </a:extLst>
          </p:cNvPr>
          <p:cNvSpPr>
            <a:spLocks noGrp="1" noChangeArrowheads="1"/>
          </p:cNvSpPr>
          <p:nvPr>
            <p:ph type="dt"/>
          </p:nvPr>
        </p:nvSpPr>
        <p:spPr bwMode="auto">
          <a:xfrm>
            <a:off x="5372100" y="6156325"/>
            <a:ext cx="31972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r>
              <a:rPr lang="it-IT" altLang="it-IT"/>
              <a:t>19/11/10</a:t>
            </a:r>
          </a:p>
        </p:txBody>
      </p:sp>
      <p:sp>
        <p:nvSpPr>
          <p:cNvPr id="1030" name="Rectangle 6">
            <a:extLst>
              <a:ext uri="{FF2B5EF4-FFF2-40B4-BE49-F238E27FC236}">
                <a16:creationId xmlns:a16="http://schemas.microsoft.com/office/drawing/2014/main" id="{A65EBA84-27E7-46CC-BF46-6E559B6C0310}"/>
              </a:ext>
            </a:extLst>
          </p:cNvPr>
          <p:cNvSpPr>
            <a:spLocks noGrp="1" noChangeArrowheads="1"/>
          </p:cNvSpPr>
          <p:nvPr>
            <p:ph type="sldNum"/>
          </p:nvPr>
        </p:nvSpPr>
        <p:spPr bwMode="auto">
          <a:xfrm>
            <a:off x="4046538" y="6156325"/>
            <a:ext cx="1047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D0746EA8-8C6E-4CD5-AD16-E1C1B1B7B710}"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41" name="Picture 1">
            <a:extLst>
              <a:ext uri="{FF2B5EF4-FFF2-40B4-BE49-F238E27FC236}">
                <a16:creationId xmlns:a16="http://schemas.microsoft.com/office/drawing/2014/main" id="{07AA6643-E544-432D-A7E0-F96BD0678B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2" name="Picture 2">
            <a:extLst>
              <a:ext uri="{FF2B5EF4-FFF2-40B4-BE49-F238E27FC236}">
                <a16:creationId xmlns:a16="http://schemas.microsoft.com/office/drawing/2014/main" id="{9CC42DBF-93B9-4C69-B69B-78ACBD53C34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24225" y="4665663"/>
            <a:ext cx="2495550" cy="95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3">
            <a:extLst>
              <a:ext uri="{FF2B5EF4-FFF2-40B4-BE49-F238E27FC236}">
                <a16:creationId xmlns:a16="http://schemas.microsoft.com/office/drawing/2014/main" id="{043CE5AF-EBA3-4A5F-A110-FAA0B31DA7FB}"/>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10244" name="Rectangle 4">
            <a:extLst>
              <a:ext uri="{FF2B5EF4-FFF2-40B4-BE49-F238E27FC236}">
                <a16:creationId xmlns:a16="http://schemas.microsoft.com/office/drawing/2014/main" id="{4808BF03-BC92-4913-939D-879F0A8F23E8}"/>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45" name="Rectangle 5">
            <a:extLst>
              <a:ext uri="{FF2B5EF4-FFF2-40B4-BE49-F238E27FC236}">
                <a16:creationId xmlns:a16="http://schemas.microsoft.com/office/drawing/2014/main" id="{C4B929B3-AD7E-4334-AD55-7A1360387F27}"/>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10246" name="Text Box 6">
            <a:extLst>
              <a:ext uri="{FF2B5EF4-FFF2-40B4-BE49-F238E27FC236}">
                <a16:creationId xmlns:a16="http://schemas.microsoft.com/office/drawing/2014/main" id="{860F4C9A-9E48-4D07-B4E4-567A124BDD77}"/>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7" name="Rectangle 7">
            <a:extLst>
              <a:ext uri="{FF2B5EF4-FFF2-40B4-BE49-F238E27FC236}">
                <a16:creationId xmlns:a16="http://schemas.microsoft.com/office/drawing/2014/main" id="{8B8D6C8C-E8DE-4063-96F2-51700BD0B5A1}"/>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7985B4F0-7C04-4D92-8A0C-54F7D574338A}"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1265" name="Picture 1">
            <a:extLst>
              <a:ext uri="{FF2B5EF4-FFF2-40B4-BE49-F238E27FC236}">
                <a16:creationId xmlns:a16="http://schemas.microsoft.com/office/drawing/2014/main" id="{5E5CE65E-860F-4799-9DAE-D4C67083A28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6" name="Picture 2">
            <a:extLst>
              <a:ext uri="{FF2B5EF4-FFF2-40B4-BE49-F238E27FC236}">
                <a16:creationId xmlns:a16="http://schemas.microsoft.com/office/drawing/2014/main" id="{044E55CA-BD10-4487-83C0-3B8AF54A9A7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37363" y="279400"/>
            <a:ext cx="1695450" cy="484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3">
            <a:extLst>
              <a:ext uri="{FF2B5EF4-FFF2-40B4-BE49-F238E27FC236}">
                <a16:creationId xmlns:a16="http://schemas.microsoft.com/office/drawing/2014/main" id="{BAE51CCF-D54D-4B5E-8169-7FA6BF8DDA2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24225" y="4665663"/>
            <a:ext cx="2495550" cy="95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a:extLst>
              <a:ext uri="{FF2B5EF4-FFF2-40B4-BE49-F238E27FC236}">
                <a16:creationId xmlns:a16="http://schemas.microsoft.com/office/drawing/2014/main" id="{EFCA5404-6946-438A-B7D7-6D26F3D841B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63850" y="3184525"/>
            <a:ext cx="1697038" cy="484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Rectangle 5">
            <a:extLst>
              <a:ext uri="{FF2B5EF4-FFF2-40B4-BE49-F238E27FC236}">
                <a16:creationId xmlns:a16="http://schemas.microsoft.com/office/drawing/2014/main" id="{D52A7A6E-3A09-4FC3-B83C-550600DBDECB}"/>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11270" name="Rectangle 6">
            <a:extLst>
              <a:ext uri="{FF2B5EF4-FFF2-40B4-BE49-F238E27FC236}">
                <a16:creationId xmlns:a16="http://schemas.microsoft.com/office/drawing/2014/main" id="{82763FFA-9F44-4E50-93CF-3BE4F4EA5B92}"/>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1271" name="Rectangle 7">
            <a:extLst>
              <a:ext uri="{FF2B5EF4-FFF2-40B4-BE49-F238E27FC236}">
                <a16:creationId xmlns:a16="http://schemas.microsoft.com/office/drawing/2014/main" id="{79E1780D-0B46-4040-9DD5-56A9940F3FE1}"/>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11272" name="Text Box 8">
            <a:extLst>
              <a:ext uri="{FF2B5EF4-FFF2-40B4-BE49-F238E27FC236}">
                <a16:creationId xmlns:a16="http://schemas.microsoft.com/office/drawing/2014/main" id="{474CBD89-B666-40C6-B86A-AC5E550BF5A7}"/>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1273" name="Rectangle 9">
            <a:extLst>
              <a:ext uri="{FF2B5EF4-FFF2-40B4-BE49-F238E27FC236}">
                <a16:creationId xmlns:a16="http://schemas.microsoft.com/office/drawing/2014/main" id="{93A7E295-ED1A-4D14-9C7E-96A843414D91}"/>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ED7CC3A0-795C-46F0-8449-F573B65A8DA2}"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2289" name="Picture 1">
            <a:extLst>
              <a:ext uri="{FF2B5EF4-FFF2-40B4-BE49-F238E27FC236}">
                <a16:creationId xmlns:a16="http://schemas.microsoft.com/office/drawing/2014/main" id="{CBE32474-4C37-47FC-9EDA-5F99BBF64D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0" name="Rectangle 2">
            <a:extLst>
              <a:ext uri="{FF2B5EF4-FFF2-40B4-BE49-F238E27FC236}">
                <a16:creationId xmlns:a16="http://schemas.microsoft.com/office/drawing/2014/main" id="{613FE67E-336A-415B-ABB3-48B12AE6850E}"/>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12291" name="Rectangle 3">
            <a:extLst>
              <a:ext uri="{FF2B5EF4-FFF2-40B4-BE49-F238E27FC236}">
                <a16:creationId xmlns:a16="http://schemas.microsoft.com/office/drawing/2014/main" id="{E37A4820-997B-4B99-82D8-1E792BB505CA}"/>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2292" name="Rectangle 4">
            <a:extLst>
              <a:ext uri="{FF2B5EF4-FFF2-40B4-BE49-F238E27FC236}">
                <a16:creationId xmlns:a16="http://schemas.microsoft.com/office/drawing/2014/main" id="{1D0441DF-D5A7-41E3-94BF-2BBB70D5C7F7}"/>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12293" name="Text Box 5">
            <a:extLst>
              <a:ext uri="{FF2B5EF4-FFF2-40B4-BE49-F238E27FC236}">
                <a16:creationId xmlns:a16="http://schemas.microsoft.com/office/drawing/2014/main" id="{3E0447F0-DFD4-4A04-B5ED-DF8F3A60561D}"/>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294" name="Rectangle 6">
            <a:extLst>
              <a:ext uri="{FF2B5EF4-FFF2-40B4-BE49-F238E27FC236}">
                <a16:creationId xmlns:a16="http://schemas.microsoft.com/office/drawing/2014/main" id="{CA3D9E30-3C9D-4170-A874-8A3528820BAC}"/>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D28ABAF1-7CC0-4F9B-A419-75EAACCBA5C0}"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3313" name="Picture 1">
            <a:extLst>
              <a:ext uri="{FF2B5EF4-FFF2-40B4-BE49-F238E27FC236}">
                <a16:creationId xmlns:a16="http://schemas.microsoft.com/office/drawing/2014/main" id="{A865C18C-648F-4628-A457-18F5E24804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4" name="Picture 2">
            <a:extLst>
              <a:ext uri="{FF2B5EF4-FFF2-40B4-BE49-F238E27FC236}">
                <a16:creationId xmlns:a16="http://schemas.microsoft.com/office/drawing/2014/main" id="{9FBB3A23-8DA5-47F3-97B6-BB0E84796DB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29500" y="2617788"/>
            <a:ext cx="1581150" cy="450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3">
            <a:extLst>
              <a:ext uri="{FF2B5EF4-FFF2-40B4-BE49-F238E27FC236}">
                <a16:creationId xmlns:a16="http://schemas.microsoft.com/office/drawing/2014/main" id="{24638DB7-7F24-4884-9057-EB9A221BB26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0475" y="603250"/>
            <a:ext cx="1611313" cy="202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a:extLst>
              <a:ext uri="{FF2B5EF4-FFF2-40B4-BE49-F238E27FC236}">
                <a16:creationId xmlns:a16="http://schemas.microsoft.com/office/drawing/2014/main" id="{880277D7-034F-4AEA-B509-39198099C19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92675" y="984250"/>
            <a:ext cx="1611313" cy="202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Rectangle 5">
            <a:extLst>
              <a:ext uri="{FF2B5EF4-FFF2-40B4-BE49-F238E27FC236}">
                <a16:creationId xmlns:a16="http://schemas.microsoft.com/office/drawing/2014/main" id="{57AB55AA-2757-43CA-9358-70C9698B38BF}"/>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13318" name="Rectangle 6">
            <a:extLst>
              <a:ext uri="{FF2B5EF4-FFF2-40B4-BE49-F238E27FC236}">
                <a16:creationId xmlns:a16="http://schemas.microsoft.com/office/drawing/2014/main" id="{5C929D51-354E-4EB3-8F49-A1113558C125}"/>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3319" name="Rectangle 7">
            <a:extLst>
              <a:ext uri="{FF2B5EF4-FFF2-40B4-BE49-F238E27FC236}">
                <a16:creationId xmlns:a16="http://schemas.microsoft.com/office/drawing/2014/main" id="{DE073C0F-620A-4EF1-8680-2935F083EFDB}"/>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13320" name="Text Box 8">
            <a:extLst>
              <a:ext uri="{FF2B5EF4-FFF2-40B4-BE49-F238E27FC236}">
                <a16:creationId xmlns:a16="http://schemas.microsoft.com/office/drawing/2014/main" id="{E0F1F243-EB37-4969-A0C1-9D89E85DA73F}"/>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21" name="Rectangle 9">
            <a:extLst>
              <a:ext uri="{FF2B5EF4-FFF2-40B4-BE49-F238E27FC236}">
                <a16:creationId xmlns:a16="http://schemas.microsoft.com/office/drawing/2014/main" id="{CCFADDCE-A266-4C52-9342-F8C31DC4A757}"/>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C0A85204-1E9E-428C-9F29-C2E195D9AA23}"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382FC717-6605-43EB-8D03-41BAA98180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8" name="Picture 2">
            <a:extLst>
              <a:ext uri="{FF2B5EF4-FFF2-40B4-BE49-F238E27FC236}">
                <a16:creationId xmlns:a16="http://schemas.microsoft.com/office/drawing/2014/main" id="{E6893DD1-CE25-4168-8290-E3087F15908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5100" y="1524000"/>
            <a:ext cx="3733800" cy="15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3">
            <a:extLst>
              <a:ext uri="{FF2B5EF4-FFF2-40B4-BE49-F238E27FC236}">
                <a16:creationId xmlns:a16="http://schemas.microsoft.com/office/drawing/2014/main" id="{78695B0C-1146-48AB-8692-5CDB54CF12A3}"/>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14340" name="Rectangle 4">
            <a:extLst>
              <a:ext uri="{FF2B5EF4-FFF2-40B4-BE49-F238E27FC236}">
                <a16:creationId xmlns:a16="http://schemas.microsoft.com/office/drawing/2014/main" id="{CB6E7DF8-D873-4D8A-83B1-4BFBE1AF301A}"/>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4341" name="Rectangle 5">
            <a:extLst>
              <a:ext uri="{FF2B5EF4-FFF2-40B4-BE49-F238E27FC236}">
                <a16:creationId xmlns:a16="http://schemas.microsoft.com/office/drawing/2014/main" id="{D61E7D9D-FBC4-4F5D-8455-EBA88876D734}"/>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14342" name="Text Box 6">
            <a:extLst>
              <a:ext uri="{FF2B5EF4-FFF2-40B4-BE49-F238E27FC236}">
                <a16:creationId xmlns:a16="http://schemas.microsoft.com/office/drawing/2014/main" id="{8FCC8CCA-A9A0-4D92-9DC5-B93BF9665354}"/>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4343" name="Rectangle 7">
            <a:extLst>
              <a:ext uri="{FF2B5EF4-FFF2-40B4-BE49-F238E27FC236}">
                <a16:creationId xmlns:a16="http://schemas.microsoft.com/office/drawing/2014/main" id="{4D79F511-0A34-4E0B-8D0B-D437ACBBA98D}"/>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434F4490-9CB4-42EB-839C-A1CBDA78B497}"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5361" name="Picture 1">
            <a:extLst>
              <a:ext uri="{FF2B5EF4-FFF2-40B4-BE49-F238E27FC236}">
                <a16:creationId xmlns:a16="http://schemas.microsoft.com/office/drawing/2014/main" id="{A55E312D-02AE-491B-903D-4EBA829CEF5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a:extLst>
              <a:ext uri="{FF2B5EF4-FFF2-40B4-BE49-F238E27FC236}">
                <a16:creationId xmlns:a16="http://schemas.microsoft.com/office/drawing/2014/main" id="{B391C3D0-B276-40CA-B76D-17C44F1AA85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3513" y="1562100"/>
            <a:ext cx="152400" cy="3733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a:extLst>
              <a:ext uri="{FF2B5EF4-FFF2-40B4-BE49-F238E27FC236}">
                <a16:creationId xmlns:a16="http://schemas.microsoft.com/office/drawing/2014/main" id="{9DB2FE01-0063-4B8D-8224-1F7C45DEC614}"/>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15364" name="Rectangle 4">
            <a:extLst>
              <a:ext uri="{FF2B5EF4-FFF2-40B4-BE49-F238E27FC236}">
                <a16:creationId xmlns:a16="http://schemas.microsoft.com/office/drawing/2014/main" id="{41C620BC-155A-4AD6-A7C2-6F6C5B1212DC}"/>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5365" name="Rectangle 5">
            <a:extLst>
              <a:ext uri="{FF2B5EF4-FFF2-40B4-BE49-F238E27FC236}">
                <a16:creationId xmlns:a16="http://schemas.microsoft.com/office/drawing/2014/main" id="{23C79417-14DB-4E5E-9285-9ACC2804D856}"/>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15366" name="Text Box 6">
            <a:extLst>
              <a:ext uri="{FF2B5EF4-FFF2-40B4-BE49-F238E27FC236}">
                <a16:creationId xmlns:a16="http://schemas.microsoft.com/office/drawing/2014/main" id="{171293FD-0462-4390-AC9E-45A32C140DC0}"/>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5367" name="Rectangle 7">
            <a:extLst>
              <a:ext uri="{FF2B5EF4-FFF2-40B4-BE49-F238E27FC236}">
                <a16:creationId xmlns:a16="http://schemas.microsoft.com/office/drawing/2014/main" id="{260F898D-5847-446F-A8D4-A8CF9C91A01F}"/>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C78462C8-9157-48F6-A114-CDDFCDAA2323}"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49" name="Picture 1">
            <a:extLst>
              <a:ext uri="{FF2B5EF4-FFF2-40B4-BE49-F238E27FC236}">
                <a16:creationId xmlns:a16="http://schemas.microsoft.com/office/drawing/2014/main" id="{6AD33F57-70FD-4012-BF62-7AA111A124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a:extLst>
              <a:ext uri="{FF2B5EF4-FFF2-40B4-BE49-F238E27FC236}">
                <a16:creationId xmlns:a16="http://schemas.microsoft.com/office/drawing/2014/main" id="{A78A0288-1803-4D62-929E-CBFFB5B0C6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5100" y="4191000"/>
            <a:ext cx="3733800" cy="15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3">
            <a:extLst>
              <a:ext uri="{FF2B5EF4-FFF2-40B4-BE49-F238E27FC236}">
                <a16:creationId xmlns:a16="http://schemas.microsoft.com/office/drawing/2014/main" id="{9AB56066-2C1F-4C7A-BA66-F2D4FE3DB707}"/>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2052" name="Rectangle 4">
            <a:extLst>
              <a:ext uri="{FF2B5EF4-FFF2-40B4-BE49-F238E27FC236}">
                <a16:creationId xmlns:a16="http://schemas.microsoft.com/office/drawing/2014/main" id="{8F9749E8-175D-4118-A18D-15C73DED6708}"/>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053" name="Rectangle 5">
            <a:extLst>
              <a:ext uri="{FF2B5EF4-FFF2-40B4-BE49-F238E27FC236}">
                <a16:creationId xmlns:a16="http://schemas.microsoft.com/office/drawing/2014/main" id="{BE107AEF-D2CD-4F8D-BE0B-0FA40664ED42}"/>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2054" name="Text Box 6">
            <a:extLst>
              <a:ext uri="{FF2B5EF4-FFF2-40B4-BE49-F238E27FC236}">
                <a16:creationId xmlns:a16="http://schemas.microsoft.com/office/drawing/2014/main" id="{24CB01A8-4664-440E-A0B8-AC0ADC0D3028}"/>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5" name="Rectangle 7">
            <a:extLst>
              <a:ext uri="{FF2B5EF4-FFF2-40B4-BE49-F238E27FC236}">
                <a16:creationId xmlns:a16="http://schemas.microsoft.com/office/drawing/2014/main" id="{4668C2AE-9A18-4123-904E-BB54C034F0C0}"/>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EF3DC2F5-5EBE-41FB-A751-71F15665A8CB}"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4F3CE960-8407-42D2-BF91-50791174299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a:extLst>
              <a:ext uri="{FF2B5EF4-FFF2-40B4-BE49-F238E27FC236}">
                <a16:creationId xmlns:a16="http://schemas.microsoft.com/office/drawing/2014/main" id="{E02ED43D-2E1F-4815-A216-1B1317F9CAB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5100" y="1524000"/>
            <a:ext cx="3733800" cy="15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Rectangle 3">
            <a:extLst>
              <a:ext uri="{FF2B5EF4-FFF2-40B4-BE49-F238E27FC236}">
                <a16:creationId xmlns:a16="http://schemas.microsoft.com/office/drawing/2014/main" id="{A3421FA0-7CC5-4383-B094-91B898EE0FB8}"/>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3076" name="Rectangle 4">
            <a:extLst>
              <a:ext uri="{FF2B5EF4-FFF2-40B4-BE49-F238E27FC236}">
                <a16:creationId xmlns:a16="http://schemas.microsoft.com/office/drawing/2014/main" id="{4357EBDF-BB9B-4A02-BD86-1C7F3C1EA3EC}"/>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3077" name="Rectangle 5">
            <a:extLst>
              <a:ext uri="{FF2B5EF4-FFF2-40B4-BE49-F238E27FC236}">
                <a16:creationId xmlns:a16="http://schemas.microsoft.com/office/drawing/2014/main" id="{352D2CA9-B3FB-4506-B91B-2EFAB8FCD72A}"/>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3078" name="Text Box 6">
            <a:extLst>
              <a:ext uri="{FF2B5EF4-FFF2-40B4-BE49-F238E27FC236}">
                <a16:creationId xmlns:a16="http://schemas.microsoft.com/office/drawing/2014/main" id="{8BDFCA6D-77BE-4716-A186-C5F2EE456E71}"/>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9" name="Rectangle 7">
            <a:extLst>
              <a:ext uri="{FF2B5EF4-FFF2-40B4-BE49-F238E27FC236}">
                <a16:creationId xmlns:a16="http://schemas.microsoft.com/office/drawing/2014/main" id="{C91CBF81-A97C-4605-BB58-48AF69EB0157}"/>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5B2204F7-ACA9-4958-BF36-1AB7E8D9ADF5}"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7" name="Picture 1">
            <a:extLst>
              <a:ext uri="{FF2B5EF4-FFF2-40B4-BE49-F238E27FC236}">
                <a16:creationId xmlns:a16="http://schemas.microsoft.com/office/drawing/2014/main" id="{7C1DFFB3-195D-4592-A92B-12E7DC11213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8" name="Picture 2">
            <a:extLst>
              <a:ext uri="{FF2B5EF4-FFF2-40B4-BE49-F238E27FC236}">
                <a16:creationId xmlns:a16="http://schemas.microsoft.com/office/drawing/2014/main" id="{01A678DB-1BE9-4DD5-A717-B3753A24622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5100" y="4572000"/>
            <a:ext cx="3733800" cy="15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Picture 3">
            <a:extLst>
              <a:ext uri="{FF2B5EF4-FFF2-40B4-BE49-F238E27FC236}">
                <a16:creationId xmlns:a16="http://schemas.microsoft.com/office/drawing/2014/main" id="{11676322-913A-4FD4-AE28-39514860719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38738" y="601663"/>
            <a:ext cx="1609725" cy="2025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4">
            <a:extLst>
              <a:ext uri="{FF2B5EF4-FFF2-40B4-BE49-F238E27FC236}">
                <a16:creationId xmlns:a16="http://schemas.microsoft.com/office/drawing/2014/main" id="{92F94113-BB28-4557-9FEF-5F823ACCCFC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71688" y="557213"/>
            <a:ext cx="1609725" cy="2025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5">
            <a:extLst>
              <a:ext uri="{FF2B5EF4-FFF2-40B4-BE49-F238E27FC236}">
                <a16:creationId xmlns:a16="http://schemas.microsoft.com/office/drawing/2014/main" id="{E11675D2-443A-44A7-BAB9-C2500C93576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94100" y="935038"/>
            <a:ext cx="1609725" cy="2024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2" name="Rectangle 6">
            <a:extLst>
              <a:ext uri="{FF2B5EF4-FFF2-40B4-BE49-F238E27FC236}">
                <a16:creationId xmlns:a16="http://schemas.microsoft.com/office/drawing/2014/main" id="{36A868E7-7113-46AC-A1DA-C66517B4E5A1}"/>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4103" name="Rectangle 7">
            <a:extLst>
              <a:ext uri="{FF2B5EF4-FFF2-40B4-BE49-F238E27FC236}">
                <a16:creationId xmlns:a16="http://schemas.microsoft.com/office/drawing/2014/main" id="{2F81642F-9D80-4383-BCB0-2C64A3965AC9}"/>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4104" name="Rectangle 8">
            <a:extLst>
              <a:ext uri="{FF2B5EF4-FFF2-40B4-BE49-F238E27FC236}">
                <a16:creationId xmlns:a16="http://schemas.microsoft.com/office/drawing/2014/main" id="{83832E44-CBA4-4F77-AF14-3FF54083C8B7}"/>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4105" name="Text Box 9">
            <a:extLst>
              <a:ext uri="{FF2B5EF4-FFF2-40B4-BE49-F238E27FC236}">
                <a16:creationId xmlns:a16="http://schemas.microsoft.com/office/drawing/2014/main" id="{2E742B27-9031-4133-BA7F-FC18E7E6F4F5}"/>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106" name="Rectangle 10">
            <a:extLst>
              <a:ext uri="{FF2B5EF4-FFF2-40B4-BE49-F238E27FC236}">
                <a16:creationId xmlns:a16="http://schemas.microsoft.com/office/drawing/2014/main" id="{FF7B72D9-1A37-4981-AAEF-FDEDAD433152}"/>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E712BB0D-C10D-4A1E-83AA-0A7534834F9E}"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1" name="Picture 1">
            <a:extLst>
              <a:ext uri="{FF2B5EF4-FFF2-40B4-BE49-F238E27FC236}">
                <a16:creationId xmlns:a16="http://schemas.microsoft.com/office/drawing/2014/main" id="{85019741-9898-4A3C-B7DD-E36290CCE96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2" name="Picture 2">
            <a:extLst>
              <a:ext uri="{FF2B5EF4-FFF2-40B4-BE49-F238E27FC236}">
                <a16:creationId xmlns:a16="http://schemas.microsoft.com/office/drawing/2014/main" id="{31FB9842-ACAF-4A8B-9E9A-7F5628E7D8B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5100" y="3352800"/>
            <a:ext cx="3733800" cy="15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3">
            <a:extLst>
              <a:ext uri="{FF2B5EF4-FFF2-40B4-BE49-F238E27FC236}">
                <a16:creationId xmlns:a16="http://schemas.microsoft.com/office/drawing/2014/main" id="{078BDB2C-FA7C-4267-8195-CAC416A29038}"/>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5124" name="Rectangle 4">
            <a:extLst>
              <a:ext uri="{FF2B5EF4-FFF2-40B4-BE49-F238E27FC236}">
                <a16:creationId xmlns:a16="http://schemas.microsoft.com/office/drawing/2014/main" id="{B1763AF4-A758-4669-BCF4-3F206C4CA472}"/>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5125" name="Rectangle 5">
            <a:extLst>
              <a:ext uri="{FF2B5EF4-FFF2-40B4-BE49-F238E27FC236}">
                <a16:creationId xmlns:a16="http://schemas.microsoft.com/office/drawing/2014/main" id="{518536DF-7B96-4915-BE3A-26C28DC0602A}"/>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5126" name="Text Box 6">
            <a:extLst>
              <a:ext uri="{FF2B5EF4-FFF2-40B4-BE49-F238E27FC236}">
                <a16:creationId xmlns:a16="http://schemas.microsoft.com/office/drawing/2014/main" id="{A518027F-AA96-4DAC-B275-E811F442033F}"/>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7" name="Rectangle 7">
            <a:extLst>
              <a:ext uri="{FF2B5EF4-FFF2-40B4-BE49-F238E27FC236}">
                <a16:creationId xmlns:a16="http://schemas.microsoft.com/office/drawing/2014/main" id="{1155431F-2F47-41FD-AFFB-E128A58C9A0D}"/>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4734C0A0-6A7F-435F-82B1-E27ECE9A2725}"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5" name="Picture 1">
            <a:extLst>
              <a:ext uri="{FF2B5EF4-FFF2-40B4-BE49-F238E27FC236}">
                <a16:creationId xmlns:a16="http://schemas.microsoft.com/office/drawing/2014/main" id="{13C9490A-BDAA-4584-96BB-DCE3AD6387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6" name="Picture 2">
            <a:extLst>
              <a:ext uri="{FF2B5EF4-FFF2-40B4-BE49-F238E27FC236}">
                <a16:creationId xmlns:a16="http://schemas.microsoft.com/office/drawing/2014/main" id="{62362861-AEAF-4A27-8294-C28C7259E62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5100" y="1524000"/>
            <a:ext cx="3733800" cy="15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3">
            <a:extLst>
              <a:ext uri="{FF2B5EF4-FFF2-40B4-BE49-F238E27FC236}">
                <a16:creationId xmlns:a16="http://schemas.microsoft.com/office/drawing/2014/main" id="{12555FB8-C757-4CBF-820B-F5E66D0B430B}"/>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6148" name="Rectangle 4">
            <a:extLst>
              <a:ext uri="{FF2B5EF4-FFF2-40B4-BE49-F238E27FC236}">
                <a16:creationId xmlns:a16="http://schemas.microsoft.com/office/drawing/2014/main" id="{E067CA27-F446-4798-8054-18ED626AD62D}"/>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6149" name="Rectangle 5">
            <a:extLst>
              <a:ext uri="{FF2B5EF4-FFF2-40B4-BE49-F238E27FC236}">
                <a16:creationId xmlns:a16="http://schemas.microsoft.com/office/drawing/2014/main" id="{1AB38BF9-28C3-48CF-8752-5EFD48BFF30E}"/>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6150" name="Text Box 6">
            <a:extLst>
              <a:ext uri="{FF2B5EF4-FFF2-40B4-BE49-F238E27FC236}">
                <a16:creationId xmlns:a16="http://schemas.microsoft.com/office/drawing/2014/main" id="{BB0BF046-6CB2-4E20-97C8-C9581DFAFC1E}"/>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51" name="Rectangle 7">
            <a:extLst>
              <a:ext uri="{FF2B5EF4-FFF2-40B4-BE49-F238E27FC236}">
                <a16:creationId xmlns:a16="http://schemas.microsoft.com/office/drawing/2014/main" id="{1DD2554F-8B0F-4BF5-89E5-FD916BD69E69}"/>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724DCD55-7362-4C0C-A04A-42C756CCA373}"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169" name="Picture 1">
            <a:extLst>
              <a:ext uri="{FF2B5EF4-FFF2-40B4-BE49-F238E27FC236}">
                <a16:creationId xmlns:a16="http://schemas.microsoft.com/office/drawing/2014/main" id="{503DC1E8-4FA8-43C9-98F4-97C3996988E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0" name="Picture 2">
            <a:extLst>
              <a:ext uri="{FF2B5EF4-FFF2-40B4-BE49-F238E27FC236}">
                <a16:creationId xmlns:a16="http://schemas.microsoft.com/office/drawing/2014/main" id="{A1B966C1-F8BE-4857-97ED-417F95B2B2E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5100" y="1524000"/>
            <a:ext cx="3733800" cy="15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3">
            <a:extLst>
              <a:ext uri="{FF2B5EF4-FFF2-40B4-BE49-F238E27FC236}">
                <a16:creationId xmlns:a16="http://schemas.microsoft.com/office/drawing/2014/main" id="{C5922E0A-B73F-4C97-8EE6-567D02B4F49D}"/>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7172" name="Rectangle 4">
            <a:extLst>
              <a:ext uri="{FF2B5EF4-FFF2-40B4-BE49-F238E27FC236}">
                <a16:creationId xmlns:a16="http://schemas.microsoft.com/office/drawing/2014/main" id="{F75B01B0-78A6-45DE-88DD-34B6437DCAEA}"/>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7173" name="Rectangle 5">
            <a:extLst>
              <a:ext uri="{FF2B5EF4-FFF2-40B4-BE49-F238E27FC236}">
                <a16:creationId xmlns:a16="http://schemas.microsoft.com/office/drawing/2014/main" id="{BAF1CA2B-F031-4FDE-A500-9F40E75C232B}"/>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7174" name="Text Box 6">
            <a:extLst>
              <a:ext uri="{FF2B5EF4-FFF2-40B4-BE49-F238E27FC236}">
                <a16:creationId xmlns:a16="http://schemas.microsoft.com/office/drawing/2014/main" id="{F5AA72AB-B33F-48CA-A8A5-CA33D209B85C}"/>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175" name="Rectangle 7">
            <a:extLst>
              <a:ext uri="{FF2B5EF4-FFF2-40B4-BE49-F238E27FC236}">
                <a16:creationId xmlns:a16="http://schemas.microsoft.com/office/drawing/2014/main" id="{7DAE8AF5-A048-4386-A385-B3A3814DF050}"/>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4C961032-E941-4699-9457-81A8A2C11BC9}"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8193" name="Picture 1">
            <a:extLst>
              <a:ext uri="{FF2B5EF4-FFF2-40B4-BE49-F238E27FC236}">
                <a16:creationId xmlns:a16="http://schemas.microsoft.com/office/drawing/2014/main" id="{627BE066-66BC-4265-AA2C-4F4A37AB59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4" name="Picture 2">
            <a:extLst>
              <a:ext uri="{FF2B5EF4-FFF2-40B4-BE49-F238E27FC236}">
                <a16:creationId xmlns:a16="http://schemas.microsoft.com/office/drawing/2014/main" id="{D71EFC3D-C3EB-494D-B5FC-7962B1B7864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2375" y="2305050"/>
            <a:ext cx="2495550" cy="95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Rectangle 3">
            <a:extLst>
              <a:ext uri="{FF2B5EF4-FFF2-40B4-BE49-F238E27FC236}">
                <a16:creationId xmlns:a16="http://schemas.microsoft.com/office/drawing/2014/main" id="{A6A94789-8D78-49FA-A0BD-116E0ADAA8FC}"/>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8196" name="Rectangle 4">
            <a:extLst>
              <a:ext uri="{FF2B5EF4-FFF2-40B4-BE49-F238E27FC236}">
                <a16:creationId xmlns:a16="http://schemas.microsoft.com/office/drawing/2014/main" id="{E398CCB6-C983-45E8-B1B0-2952221506B3}"/>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8197" name="Rectangle 5">
            <a:extLst>
              <a:ext uri="{FF2B5EF4-FFF2-40B4-BE49-F238E27FC236}">
                <a16:creationId xmlns:a16="http://schemas.microsoft.com/office/drawing/2014/main" id="{1DE93D03-84E8-4A34-B9CD-903F6329F3B3}"/>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8198" name="Text Box 6">
            <a:extLst>
              <a:ext uri="{FF2B5EF4-FFF2-40B4-BE49-F238E27FC236}">
                <a16:creationId xmlns:a16="http://schemas.microsoft.com/office/drawing/2014/main" id="{D6DB1DA8-BEF4-4FC1-AF1B-32EE7BCA7CB9}"/>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199" name="Rectangle 7">
            <a:extLst>
              <a:ext uri="{FF2B5EF4-FFF2-40B4-BE49-F238E27FC236}">
                <a16:creationId xmlns:a16="http://schemas.microsoft.com/office/drawing/2014/main" id="{84D913B9-C97E-4A85-9B77-A7F7799DE390}"/>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3E09F51F-F821-40FA-9A39-CC8D424A4E23}"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7" name="Picture 1">
            <a:extLst>
              <a:ext uri="{FF2B5EF4-FFF2-40B4-BE49-F238E27FC236}">
                <a16:creationId xmlns:a16="http://schemas.microsoft.com/office/drawing/2014/main" id="{36BCBC23-7D47-43DC-AF16-25576B26F6D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a:extLst>
              <a:ext uri="{FF2B5EF4-FFF2-40B4-BE49-F238E27FC236}">
                <a16:creationId xmlns:a16="http://schemas.microsoft.com/office/drawing/2014/main" id="{8E856420-D627-4995-A9E9-3D52A5424E9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2375" y="2305050"/>
            <a:ext cx="2495550" cy="95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9" name="Picture 3">
            <a:extLst>
              <a:ext uri="{FF2B5EF4-FFF2-40B4-BE49-F238E27FC236}">
                <a16:creationId xmlns:a16="http://schemas.microsoft.com/office/drawing/2014/main" id="{1F7D7FBB-E2D3-4E7B-B8E5-CAB4F8531D2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99263" y="538163"/>
            <a:ext cx="1808162" cy="517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Rectangle 4">
            <a:extLst>
              <a:ext uri="{FF2B5EF4-FFF2-40B4-BE49-F238E27FC236}">
                <a16:creationId xmlns:a16="http://schemas.microsoft.com/office/drawing/2014/main" id="{4C86C0D7-2CF1-44D0-8694-ACA88F4C3B38}"/>
              </a:ext>
            </a:extLst>
          </p:cNvPr>
          <p:cNvSpPr>
            <a:spLocks noGrp="1" noChangeArrowheads="1"/>
          </p:cNvSpPr>
          <p:nvPr>
            <p:ph type="title"/>
          </p:nvPr>
        </p:nvSpPr>
        <p:spPr bwMode="auto">
          <a:xfrm>
            <a:off x="571500" y="-23813"/>
            <a:ext cx="799782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Cliccate per modificare il formato del testo del titolo</a:t>
            </a:r>
          </a:p>
        </p:txBody>
      </p:sp>
      <p:sp>
        <p:nvSpPr>
          <p:cNvPr id="9221" name="Rectangle 5">
            <a:extLst>
              <a:ext uri="{FF2B5EF4-FFF2-40B4-BE49-F238E27FC236}">
                <a16:creationId xmlns:a16="http://schemas.microsoft.com/office/drawing/2014/main" id="{CCDEDAE6-DD7E-41A6-9965-5244397ADE1A}"/>
              </a:ext>
            </a:extLst>
          </p:cNvPr>
          <p:cNvSpPr>
            <a:spLocks noGrp="1" noChangeArrowheads="1"/>
          </p:cNvSpPr>
          <p:nvPr>
            <p:ph type="body" idx="1"/>
          </p:nvPr>
        </p:nvSpPr>
        <p:spPr bwMode="auto">
          <a:xfrm>
            <a:off x="571500" y="1905000"/>
            <a:ext cx="79978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9222" name="Rectangle 6">
            <a:extLst>
              <a:ext uri="{FF2B5EF4-FFF2-40B4-BE49-F238E27FC236}">
                <a16:creationId xmlns:a16="http://schemas.microsoft.com/office/drawing/2014/main" id="{E7F13661-3164-4EA3-99D3-1F488BC8D69D}"/>
              </a:ext>
            </a:extLst>
          </p:cNvPr>
          <p:cNvSpPr>
            <a:spLocks noGrp="1" noChangeArrowheads="1"/>
          </p:cNvSpPr>
          <p:nvPr>
            <p:ph type="dt"/>
          </p:nvPr>
        </p:nvSpPr>
        <p:spPr bwMode="auto">
          <a:xfrm>
            <a:off x="5372100" y="6159500"/>
            <a:ext cx="3197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 pos="2171700" algn="l"/>
                <a:tab pos="2895600" algn="l"/>
              </a:tabLst>
              <a:defRPr sz="1200">
                <a:solidFill>
                  <a:srgbClr val="82682C"/>
                </a:solidFill>
                <a:latin typeface="Times New Roman" panose="02020603050405020304" pitchFamily="18" charset="0"/>
                <a:cs typeface="Arial Unicode MS" charset="0"/>
              </a:defRPr>
            </a:lvl1pPr>
          </a:lstStyle>
          <a:p>
            <a:r>
              <a:rPr lang="it-IT" altLang="it-IT"/>
              <a:t>19/11/10</a:t>
            </a:r>
          </a:p>
        </p:txBody>
      </p:sp>
      <p:sp>
        <p:nvSpPr>
          <p:cNvPr id="9223" name="Text Box 7">
            <a:extLst>
              <a:ext uri="{FF2B5EF4-FFF2-40B4-BE49-F238E27FC236}">
                <a16:creationId xmlns:a16="http://schemas.microsoft.com/office/drawing/2014/main" id="{262DC552-E2FA-412E-9025-A59B3E61985A}"/>
              </a:ext>
            </a:extLst>
          </p:cNvPr>
          <p:cNvSpPr txBox="1">
            <a:spLocks noChangeArrowheads="1"/>
          </p:cNvSpPr>
          <p:nvPr/>
        </p:nvSpPr>
        <p:spPr bwMode="auto">
          <a:xfrm>
            <a:off x="571500" y="6159500"/>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9224" name="Rectangle 8">
            <a:extLst>
              <a:ext uri="{FF2B5EF4-FFF2-40B4-BE49-F238E27FC236}">
                <a16:creationId xmlns:a16="http://schemas.microsoft.com/office/drawing/2014/main" id="{E5F5D1EE-4ACA-4C52-B008-41233B0A1A61}"/>
              </a:ext>
            </a:extLst>
          </p:cNvPr>
          <p:cNvSpPr>
            <a:spLocks noGrp="1" noChangeArrowheads="1"/>
          </p:cNvSpPr>
          <p:nvPr>
            <p:ph type="sldNum"/>
          </p:nvPr>
        </p:nvSpPr>
        <p:spPr bwMode="auto">
          <a:xfrm>
            <a:off x="4046538" y="6159500"/>
            <a:ext cx="10477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Lst>
              <a:defRPr sz="1200">
                <a:solidFill>
                  <a:srgbClr val="82682C"/>
                </a:solidFill>
                <a:latin typeface="Times New Roman" panose="02020603050405020304" pitchFamily="18" charset="0"/>
                <a:cs typeface="Arial Unicode MS" charset="0"/>
              </a:defRPr>
            </a:lvl1pPr>
          </a:lstStyle>
          <a:p>
            <a:fld id="{C9A16F87-8920-443B-825F-2494AAB193EE}"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p:txStyles>
    <p:titleStyle>
      <a:lvl1pPr algn="ctr" defTabSz="449263" rtl="0" fontAlgn="base">
        <a:spcBef>
          <a:spcPct val="0"/>
        </a:spcBef>
        <a:spcAft>
          <a:spcPct val="0"/>
        </a:spcAft>
        <a:buClr>
          <a:srgbClr val="000000"/>
        </a:buClr>
        <a:buSzPct val="100000"/>
        <a:buFont typeface="Times New Roman" panose="02020603050405020304" pitchFamily="18" charset="0"/>
        <a:defRPr sz="5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5400">
          <a:solidFill>
            <a:srgbClr val="000000"/>
          </a:solidFill>
          <a:latin typeface="Calisto MT" panose="02040603050505030304" pitchFamily="18" charset="0"/>
          <a:ea typeface="ＭＳ Ｐゴシック" panose="020B0600070205080204" pitchFamily="34" charset="-128"/>
        </a:defRPr>
      </a:lvl9pPr>
    </p:titleStyle>
    <p:bodyStyle>
      <a:lvl1pPr marL="342900" indent="-342900" algn="l" defTabSz="449263" rtl="0" fontAlgn="base">
        <a:spcBef>
          <a:spcPct val="0"/>
        </a:spcBef>
        <a:spcAft>
          <a:spcPts val="200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ct val="0"/>
        </a:spcBef>
        <a:spcAft>
          <a:spcPts val="1000"/>
        </a:spcAft>
        <a:buClr>
          <a:srgbClr val="000000"/>
        </a:buClr>
        <a:buSzPct val="100000"/>
        <a:buFont typeface="Times New Roman" panose="02020603050405020304" pitchFamily="18" charset="0"/>
        <a:defRPr sz="2200" kern="1200">
          <a:solidFill>
            <a:srgbClr val="000000"/>
          </a:solidFill>
          <a:latin typeface="+mn-lt"/>
          <a:ea typeface="+mn-ea"/>
          <a:cs typeface="+mn-cs"/>
        </a:defRPr>
      </a:lvl2pPr>
      <a:lvl3pPr marL="1143000" indent="-228600" algn="l" defTabSz="449263" rtl="0" fontAlgn="base">
        <a:spcBef>
          <a:spcPct val="0"/>
        </a:spcBef>
        <a:spcAft>
          <a:spcPts val="100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spcBef>
          <a:spcPct val="0"/>
        </a:spcBef>
        <a:spcAft>
          <a:spcPts val="100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9.xm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9.xml"/><Relationship Id="rId5" Type="http://schemas.openxmlformats.org/officeDocument/2006/relationships/image" Target="../media/image56.jpe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9.xml"/><Relationship Id="rId5" Type="http://schemas.openxmlformats.org/officeDocument/2006/relationships/image" Target="../media/image57.jpe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FDD66F05-A7B4-42A9-836F-3F7DB1060BFC}"/>
              </a:ext>
            </a:extLst>
          </p:cNvPr>
          <p:cNvSpPr txBox="1">
            <a:spLocks noChangeArrowheads="1"/>
          </p:cNvSpPr>
          <p:nvPr/>
        </p:nvSpPr>
        <p:spPr bwMode="auto">
          <a:xfrm>
            <a:off x="571500" y="1016000"/>
            <a:ext cx="8001000" cy="242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5100" b="1">
                <a:latin typeface="Calibri" panose="020F0502020204030204" pitchFamily="34" charset="0"/>
              </a:rPr>
              <a:t>LAA Closure Before, During and After Atrial Fibrillation Ablation</a:t>
            </a:r>
          </a:p>
        </p:txBody>
      </p:sp>
      <p:sp>
        <p:nvSpPr>
          <p:cNvPr id="17410" name="Text Box 2">
            <a:extLst>
              <a:ext uri="{FF2B5EF4-FFF2-40B4-BE49-F238E27FC236}">
                <a16:creationId xmlns:a16="http://schemas.microsoft.com/office/drawing/2014/main" id="{1B355F36-AA54-41A9-A931-03DDF8E35AD7}"/>
              </a:ext>
            </a:extLst>
          </p:cNvPr>
          <p:cNvSpPr txBox="1">
            <a:spLocks noChangeArrowheads="1"/>
          </p:cNvSpPr>
          <p:nvPr/>
        </p:nvSpPr>
        <p:spPr bwMode="auto">
          <a:xfrm>
            <a:off x="417513" y="3810000"/>
            <a:ext cx="8307387" cy="175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lnSpc>
                <a:spcPct val="90000"/>
              </a:lnSpc>
              <a:buClrTx/>
              <a:buFontTx/>
              <a:buNone/>
            </a:pPr>
            <a:r>
              <a:rPr lang="it-IT" altLang="it-IT" sz="3000" dirty="0">
                <a:latin typeface="Calibri" panose="020F0502020204030204" pitchFamily="34" charset="0"/>
              </a:rPr>
              <a:t>Salvatore d’Ascia, MD, PhD</a:t>
            </a:r>
          </a:p>
          <a:p>
            <a:pPr algn="ctr">
              <a:lnSpc>
                <a:spcPct val="90000"/>
              </a:lnSpc>
              <a:buClrTx/>
              <a:buFontTx/>
              <a:buNone/>
            </a:pPr>
            <a:r>
              <a:rPr lang="it-IT" altLang="it-IT" sz="3000" dirty="0">
                <a:latin typeface="Calibri" panose="020F0502020204030204" pitchFamily="34" charset="0"/>
              </a:rPr>
              <a:t>EP Lab, Head</a:t>
            </a:r>
          </a:p>
          <a:p>
            <a:pPr algn="ctr">
              <a:lnSpc>
                <a:spcPct val="90000"/>
              </a:lnSpc>
              <a:buClrTx/>
              <a:buFontTx/>
              <a:buNone/>
            </a:pPr>
            <a:r>
              <a:rPr lang="it-IT" altLang="it-IT" sz="3000" dirty="0">
                <a:latin typeface="Calibri" panose="020F0502020204030204" pitchFamily="34" charset="0"/>
              </a:rPr>
              <a:t>Istituto Clinico Città Studi</a:t>
            </a:r>
          </a:p>
          <a:p>
            <a:pPr algn="ctr">
              <a:lnSpc>
                <a:spcPct val="90000"/>
              </a:lnSpc>
              <a:buClrTx/>
              <a:buFontTx/>
              <a:buNone/>
            </a:pPr>
            <a:r>
              <a:rPr lang="it-IT" altLang="it-IT" sz="3000" dirty="0">
                <a:latin typeface="Calibri" panose="020F0502020204030204" pitchFamily="34" charset="0"/>
              </a:rPr>
              <a:t>Milano, </a:t>
            </a:r>
            <a:r>
              <a:rPr lang="it-IT" altLang="it-IT" sz="3000" dirty="0" err="1">
                <a:latin typeface="Calibri" panose="020F0502020204030204" pitchFamily="34" charset="0"/>
              </a:rPr>
              <a:t>Italy</a:t>
            </a:r>
            <a:endParaRPr lang="it-IT" altLang="it-IT" sz="3000" dirty="0">
              <a:latin typeface="Calibri" panose="020F0502020204030204" pitchFamily="34" charset="0"/>
            </a:endParaRPr>
          </a:p>
        </p:txBody>
      </p:sp>
      <p:pic>
        <p:nvPicPr>
          <p:cNvPr id="17411" name="Picture 3">
            <a:extLst>
              <a:ext uri="{FF2B5EF4-FFF2-40B4-BE49-F238E27FC236}">
                <a16:creationId xmlns:a16="http://schemas.microsoft.com/office/drawing/2014/main" id="{428869ED-0181-4C5D-AA11-76025D3A2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175" y="3989388"/>
            <a:ext cx="1296988" cy="1296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4">
            <a:extLst>
              <a:ext uri="{FF2B5EF4-FFF2-40B4-BE49-F238E27FC236}">
                <a16:creationId xmlns:a16="http://schemas.microsoft.com/office/drawing/2014/main" id="{DB865F5F-82CF-4D6D-B4B7-5B9ECCB16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0818"/>
          <a:stretch>
            <a:fillRect/>
          </a:stretch>
        </p:blipFill>
        <p:spPr bwMode="auto">
          <a:xfrm>
            <a:off x="119063" y="4219575"/>
            <a:ext cx="1422400" cy="1066800"/>
          </a:xfrm>
          <a:prstGeom prst="rect">
            <a:avLst/>
          </a:prstGeom>
          <a:noFill/>
          <a:ln>
            <a:noFill/>
          </a:ln>
          <a:effectLst/>
          <a:extLst>
            <a:ext uri="{909E8E84-426E-40DD-AFC4-6F175D3DCCD1}">
              <a14:hiddenFill xmlns:a14="http://schemas.microsoft.com/office/drawing/2010/main">
                <a:blipFill dpi="0" rotWithShape="0">
                  <a:blip/>
                  <a:srcRect r="6081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a:extLst>
              <a:ext uri="{FF2B5EF4-FFF2-40B4-BE49-F238E27FC236}">
                <a16:creationId xmlns:a16="http://schemas.microsoft.com/office/drawing/2014/main" id="{68F992E8-C7D5-4A8C-AE98-0F11712FF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482975"/>
            <a:ext cx="5329237" cy="3114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6" name="Text Box 2">
            <a:extLst>
              <a:ext uri="{FF2B5EF4-FFF2-40B4-BE49-F238E27FC236}">
                <a16:creationId xmlns:a16="http://schemas.microsoft.com/office/drawing/2014/main" id="{0F7DE99B-BDC9-4F8B-B88A-B13BCAEEB967}"/>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From electro to anatomical AF: FROM PV TO LA</a:t>
            </a:r>
          </a:p>
        </p:txBody>
      </p:sp>
      <p:pic>
        <p:nvPicPr>
          <p:cNvPr id="26627" name="Picture 3">
            <a:extLst>
              <a:ext uri="{FF2B5EF4-FFF2-40B4-BE49-F238E27FC236}">
                <a16:creationId xmlns:a16="http://schemas.microsoft.com/office/drawing/2014/main" id="{F10DCE6C-C3E7-4323-89A4-424EFAF99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552575"/>
            <a:ext cx="5378450" cy="1670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4">
            <a:extLst>
              <a:ext uri="{FF2B5EF4-FFF2-40B4-BE49-F238E27FC236}">
                <a16:creationId xmlns:a16="http://schemas.microsoft.com/office/drawing/2014/main" id="{85B0937E-AF16-4FF9-8BB5-FBF4E0A5DC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3214688"/>
            <a:ext cx="2701925" cy="345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5">
            <a:extLst>
              <a:ext uri="{FF2B5EF4-FFF2-40B4-BE49-F238E27FC236}">
                <a16:creationId xmlns:a16="http://schemas.microsoft.com/office/drawing/2014/main" id="{0A5F0D94-EFD4-4270-82E1-82BF6047DB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1628775"/>
            <a:ext cx="2819400" cy="1754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08C44079-8767-4E1E-99DA-77CCE7AD96EA}"/>
              </a:ext>
            </a:extLst>
          </p:cNvPr>
          <p:cNvSpPr txBox="1">
            <a:spLocks noChangeArrowheads="1"/>
          </p:cNvSpPr>
          <p:nvPr/>
        </p:nvSpPr>
        <p:spPr bwMode="auto">
          <a:xfrm>
            <a:off x="571500" y="114300"/>
            <a:ext cx="80010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MRI TISSUE CHARACTERIZATION </a:t>
            </a:r>
            <a:r>
              <a:rPr lang="it-IT" altLang="it-IT" sz="2400" b="1">
                <a:effectLst>
                  <a:outerShdw blurRad="38100" dist="38100" dir="2700000" algn="tl">
                    <a:srgbClr val="C0C0C0"/>
                  </a:outerShdw>
                </a:effectLst>
                <a:latin typeface="Calibri" panose="020F0502020204030204" pitchFamily="34" charset="0"/>
              </a:rPr>
              <a:t>(before ablation!)</a:t>
            </a:r>
          </a:p>
        </p:txBody>
      </p:sp>
      <p:pic>
        <p:nvPicPr>
          <p:cNvPr id="27650" name="Picture 2">
            <a:extLst>
              <a:ext uri="{FF2B5EF4-FFF2-40B4-BE49-F238E27FC236}">
                <a16:creationId xmlns:a16="http://schemas.microsoft.com/office/drawing/2014/main" id="{8C847CE0-5AE9-4108-8B26-EC675CC70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6172200" cy="1933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1" name="Picture 3">
            <a:extLst>
              <a:ext uri="{FF2B5EF4-FFF2-40B4-BE49-F238E27FC236}">
                <a16:creationId xmlns:a16="http://schemas.microsoft.com/office/drawing/2014/main" id="{9D8ABDA6-1207-4CCD-A4B1-0E5C81791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733800"/>
            <a:ext cx="5349875" cy="304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4">
            <a:extLst>
              <a:ext uri="{FF2B5EF4-FFF2-40B4-BE49-F238E27FC236}">
                <a16:creationId xmlns:a16="http://schemas.microsoft.com/office/drawing/2014/main" id="{46EF4139-8DDC-4F25-91DF-0635C23FFE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886200"/>
            <a:ext cx="3557588" cy="2695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a:extLst>
              <a:ext uri="{FF2B5EF4-FFF2-40B4-BE49-F238E27FC236}">
                <a16:creationId xmlns:a16="http://schemas.microsoft.com/office/drawing/2014/main" id="{B84AE1BF-9AC1-435F-92CF-762CA05F7B4F}"/>
              </a:ext>
            </a:extLst>
          </p:cNvPr>
          <p:cNvSpPr txBox="1">
            <a:spLocks noChangeArrowheads="1"/>
          </p:cNvSpPr>
          <p:nvPr/>
        </p:nvSpPr>
        <p:spPr bwMode="auto">
          <a:xfrm>
            <a:off x="357188" y="8572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28674" name="Picture 2">
            <a:extLst>
              <a:ext uri="{FF2B5EF4-FFF2-40B4-BE49-F238E27FC236}">
                <a16:creationId xmlns:a16="http://schemas.microsoft.com/office/drawing/2014/main" id="{8C9028D9-8F7C-428A-A473-261AD419E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933450"/>
            <a:ext cx="5943600" cy="445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Rectangle 3">
            <a:extLst>
              <a:ext uri="{FF2B5EF4-FFF2-40B4-BE49-F238E27FC236}">
                <a16:creationId xmlns:a16="http://schemas.microsoft.com/office/drawing/2014/main" id="{F4592625-6B60-4E91-BCFE-221E15D6D8F4}"/>
              </a:ext>
            </a:extLst>
          </p:cNvPr>
          <p:cNvSpPr>
            <a:spLocks noChangeArrowheads="1"/>
          </p:cNvSpPr>
          <p:nvPr/>
        </p:nvSpPr>
        <p:spPr bwMode="auto">
          <a:xfrm>
            <a:off x="5314950" y="5429250"/>
            <a:ext cx="9239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sz="2000" b="1">
                <a:latin typeface="Calibri" panose="020F0502020204030204" pitchFamily="34" charset="0"/>
              </a:rPr>
              <a:t>muscle</a:t>
            </a:r>
          </a:p>
        </p:txBody>
      </p:sp>
      <p:sp>
        <p:nvSpPr>
          <p:cNvPr id="28676" name="Rectangle 4">
            <a:extLst>
              <a:ext uri="{FF2B5EF4-FFF2-40B4-BE49-F238E27FC236}">
                <a16:creationId xmlns:a16="http://schemas.microsoft.com/office/drawing/2014/main" id="{CA235BD1-249B-4526-A3EF-5912E233999A}"/>
              </a:ext>
            </a:extLst>
          </p:cNvPr>
          <p:cNvSpPr>
            <a:spLocks noChangeArrowheads="1"/>
          </p:cNvSpPr>
          <p:nvPr/>
        </p:nvSpPr>
        <p:spPr bwMode="auto">
          <a:xfrm>
            <a:off x="2492375" y="5429250"/>
            <a:ext cx="9556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sz="2000" b="1">
                <a:latin typeface="Calibri" panose="020F0502020204030204" pitchFamily="34" charset="0"/>
              </a:rPr>
              <a:t>fibrosis</a:t>
            </a:r>
          </a:p>
        </p:txBody>
      </p:sp>
      <p:sp>
        <p:nvSpPr>
          <p:cNvPr id="28677" name="Rectangle 5">
            <a:extLst>
              <a:ext uri="{FF2B5EF4-FFF2-40B4-BE49-F238E27FC236}">
                <a16:creationId xmlns:a16="http://schemas.microsoft.com/office/drawing/2014/main" id="{47406900-6CB7-44EE-A301-129C5247074D}"/>
              </a:ext>
            </a:extLst>
          </p:cNvPr>
          <p:cNvSpPr>
            <a:spLocks noChangeArrowheads="1"/>
          </p:cNvSpPr>
          <p:nvPr/>
        </p:nvSpPr>
        <p:spPr bwMode="auto">
          <a:xfrm>
            <a:off x="6853238" y="1373188"/>
            <a:ext cx="1465262"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sz="2000" b="1">
                <a:latin typeface="Calibri" panose="020F0502020204030204" pitchFamily="34" charset="0"/>
              </a:rPr>
              <a:t>Electrical AF</a:t>
            </a:r>
          </a:p>
        </p:txBody>
      </p:sp>
      <p:sp>
        <p:nvSpPr>
          <p:cNvPr id="28678" name="Rectangle 6">
            <a:extLst>
              <a:ext uri="{FF2B5EF4-FFF2-40B4-BE49-F238E27FC236}">
                <a16:creationId xmlns:a16="http://schemas.microsoft.com/office/drawing/2014/main" id="{9F5E84BC-6834-4BAA-9ED9-1093B213C017}"/>
              </a:ext>
            </a:extLst>
          </p:cNvPr>
          <p:cNvSpPr>
            <a:spLocks noChangeArrowheads="1"/>
          </p:cNvSpPr>
          <p:nvPr/>
        </p:nvSpPr>
        <p:spPr bwMode="auto">
          <a:xfrm>
            <a:off x="6697663" y="2770188"/>
            <a:ext cx="2500312"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sz="2000" b="1">
                <a:latin typeface="Calibri" panose="020F0502020204030204" pitchFamily="34" charset="0"/>
              </a:rPr>
              <a:t>Electro-anatomical AF</a:t>
            </a:r>
          </a:p>
        </p:txBody>
      </p:sp>
      <p:sp>
        <p:nvSpPr>
          <p:cNvPr id="28679" name="Rectangle 7">
            <a:extLst>
              <a:ext uri="{FF2B5EF4-FFF2-40B4-BE49-F238E27FC236}">
                <a16:creationId xmlns:a16="http://schemas.microsoft.com/office/drawing/2014/main" id="{98813C6B-5D31-4942-8236-9B868009B3C5}"/>
              </a:ext>
            </a:extLst>
          </p:cNvPr>
          <p:cNvSpPr>
            <a:spLocks noChangeArrowheads="1"/>
          </p:cNvSpPr>
          <p:nvPr/>
        </p:nvSpPr>
        <p:spPr bwMode="auto">
          <a:xfrm>
            <a:off x="6878638" y="4481513"/>
            <a:ext cx="1716087"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sz="2000" b="1">
                <a:latin typeface="Calibri" panose="020F0502020204030204" pitchFamily="34" charset="0"/>
              </a:rPr>
              <a:t>Anatomical AF</a:t>
            </a:r>
          </a:p>
        </p:txBody>
      </p:sp>
      <p:sp>
        <p:nvSpPr>
          <p:cNvPr id="28680" name="Rectangle 8">
            <a:extLst>
              <a:ext uri="{FF2B5EF4-FFF2-40B4-BE49-F238E27FC236}">
                <a16:creationId xmlns:a16="http://schemas.microsoft.com/office/drawing/2014/main" id="{7996BADF-0472-4366-93A6-EBE65AE0F73E}"/>
              </a:ext>
            </a:extLst>
          </p:cNvPr>
          <p:cNvSpPr>
            <a:spLocks noChangeArrowheads="1"/>
          </p:cNvSpPr>
          <p:nvPr/>
        </p:nvSpPr>
        <p:spPr bwMode="auto">
          <a:xfrm>
            <a:off x="5168900" y="6448425"/>
            <a:ext cx="39846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sz="2000" b="1" i="1">
                <a:solidFill>
                  <a:srgbClr val="FF0000"/>
                </a:solidFill>
                <a:latin typeface="Calibri" panose="020F0502020204030204" pitchFamily="34" charset="0"/>
              </a:rPr>
              <a:t>Mahnkopf et al. Heart Rhythm 2010</a:t>
            </a:r>
          </a:p>
        </p:txBody>
      </p:sp>
      <p:sp>
        <p:nvSpPr>
          <p:cNvPr id="28681" name="Oval 9">
            <a:extLst>
              <a:ext uri="{FF2B5EF4-FFF2-40B4-BE49-F238E27FC236}">
                <a16:creationId xmlns:a16="http://schemas.microsoft.com/office/drawing/2014/main" id="{62794D31-6BAB-4D74-9EC0-6C786C607098}"/>
              </a:ext>
            </a:extLst>
          </p:cNvPr>
          <p:cNvSpPr>
            <a:spLocks noChangeArrowheads="1"/>
          </p:cNvSpPr>
          <p:nvPr/>
        </p:nvSpPr>
        <p:spPr bwMode="auto">
          <a:xfrm>
            <a:off x="6643688" y="1071563"/>
            <a:ext cx="1943100" cy="928687"/>
          </a:xfrm>
          <a:prstGeom prst="ellipse">
            <a:avLst/>
          </a:prstGeom>
          <a:solidFill>
            <a:srgbClr val="FF0000">
              <a:alpha val="12999"/>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8682" name="Oval 10">
            <a:extLst>
              <a:ext uri="{FF2B5EF4-FFF2-40B4-BE49-F238E27FC236}">
                <a16:creationId xmlns:a16="http://schemas.microsoft.com/office/drawing/2014/main" id="{83D39A59-309E-425A-827E-3E82E013D3C1}"/>
              </a:ext>
            </a:extLst>
          </p:cNvPr>
          <p:cNvSpPr>
            <a:spLocks noChangeArrowheads="1"/>
          </p:cNvSpPr>
          <p:nvPr/>
        </p:nvSpPr>
        <p:spPr bwMode="auto">
          <a:xfrm>
            <a:off x="6559550" y="2500313"/>
            <a:ext cx="2713038" cy="928687"/>
          </a:xfrm>
          <a:prstGeom prst="ellipse">
            <a:avLst/>
          </a:prstGeom>
          <a:solidFill>
            <a:srgbClr val="FF0000">
              <a:alpha val="12999"/>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8683" name="Oval 11">
            <a:extLst>
              <a:ext uri="{FF2B5EF4-FFF2-40B4-BE49-F238E27FC236}">
                <a16:creationId xmlns:a16="http://schemas.microsoft.com/office/drawing/2014/main" id="{633D3F3F-4135-40D4-A1BA-A83371527513}"/>
              </a:ext>
            </a:extLst>
          </p:cNvPr>
          <p:cNvSpPr>
            <a:spLocks noChangeArrowheads="1"/>
          </p:cNvSpPr>
          <p:nvPr/>
        </p:nvSpPr>
        <p:spPr bwMode="auto">
          <a:xfrm>
            <a:off x="6643688" y="4214813"/>
            <a:ext cx="2214562" cy="928687"/>
          </a:xfrm>
          <a:prstGeom prst="ellipse">
            <a:avLst/>
          </a:prstGeom>
          <a:solidFill>
            <a:srgbClr val="FF0000">
              <a:alpha val="12999"/>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a:extLst>
              <a:ext uri="{FF2B5EF4-FFF2-40B4-BE49-F238E27FC236}">
                <a16:creationId xmlns:a16="http://schemas.microsoft.com/office/drawing/2014/main" id="{B0890C02-4770-4B52-98CE-7F30C65457D8}"/>
              </a:ext>
            </a:extLst>
          </p:cNvPr>
          <p:cNvSpPr txBox="1">
            <a:spLocks noChangeArrowheads="1"/>
          </p:cNvSpPr>
          <p:nvPr/>
        </p:nvSpPr>
        <p:spPr bwMode="auto">
          <a:xfrm>
            <a:off x="157163" y="4978400"/>
            <a:ext cx="2941637"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nSpc>
                <a:spcPct val="95000"/>
              </a:lnSpc>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 RAAS activation</a:t>
            </a:r>
          </a:p>
          <a:p>
            <a:pPr>
              <a:lnSpc>
                <a:spcPct val="95000"/>
              </a:lnSpc>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↑Tissue ACE &amp; AT II</a:t>
            </a:r>
          </a:p>
          <a:p>
            <a:pPr>
              <a:lnSpc>
                <a:spcPct val="95000"/>
              </a:lnSpc>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↑ANP &amp; BNP </a:t>
            </a:r>
          </a:p>
          <a:p>
            <a:pPr>
              <a:lnSpc>
                <a:spcPct val="95000"/>
              </a:lnSpc>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↓atrial NO synthesis </a:t>
            </a:r>
          </a:p>
        </p:txBody>
      </p:sp>
      <p:sp>
        <p:nvSpPr>
          <p:cNvPr id="29698" name="AutoShape 2">
            <a:extLst>
              <a:ext uri="{FF2B5EF4-FFF2-40B4-BE49-F238E27FC236}">
                <a16:creationId xmlns:a16="http://schemas.microsoft.com/office/drawing/2014/main" id="{40EC2F88-D39C-438D-AFC8-D14702969300}"/>
              </a:ext>
            </a:extLst>
          </p:cNvPr>
          <p:cNvSpPr>
            <a:spLocks/>
          </p:cNvSpPr>
          <p:nvPr/>
        </p:nvSpPr>
        <p:spPr bwMode="auto">
          <a:xfrm>
            <a:off x="3098800" y="4978400"/>
            <a:ext cx="292100" cy="1727200"/>
          </a:xfrm>
          <a:prstGeom prst="rightBrace">
            <a:avLst>
              <a:gd name="adj1" fmla="val 30852"/>
              <a:gd name="adj2" fmla="val 50000"/>
            </a:avLst>
          </a:prstGeom>
          <a:noFill/>
          <a:ln w="38160">
            <a:solidFill>
              <a:srgbClr val="A3232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699" name="Text Box 3">
            <a:extLst>
              <a:ext uri="{FF2B5EF4-FFF2-40B4-BE49-F238E27FC236}">
                <a16:creationId xmlns:a16="http://schemas.microsoft.com/office/drawing/2014/main" id="{C94433E9-0566-4483-B4CF-6598391A48BD}"/>
              </a:ext>
            </a:extLst>
          </p:cNvPr>
          <p:cNvSpPr txBox="1">
            <a:spLocks noChangeArrowheads="1"/>
          </p:cNvSpPr>
          <p:nvPr/>
        </p:nvSpPr>
        <p:spPr bwMode="auto">
          <a:xfrm>
            <a:off x="3505200" y="5454650"/>
            <a:ext cx="155575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spcBef>
                <a:spcPts val="1250"/>
              </a:spcBef>
              <a:buClrTx/>
              <a:buFontTx/>
              <a:buNone/>
            </a:pPr>
            <a:r>
              <a:rPr lang="it-IT" altLang="it-IT" sz="2000">
                <a:solidFill>
                  <a:srgbClr val="FF0000"/>
                </a:solidFill>
                <a:effectLst>
                  <a:outerShdw blurRad="38100" dist="38100" dir="2700000" algn="tl">
                    <a:srgbClr val="C0C0C0"/>
                  </a:outerShdw>
                </a:effectLst>
                <a:latin typeface="Calibri" panose="020F0502020204030204" pitchFamily="34" charset="0"/>
                <a:cs typeface="Arial" panose="020B0604020202020204" pitchFamily="34" charset="0"/>
              </a:rPr>
              <a:t>“</a:t>
            </a:r>
            <a:r>
              <a:rPr lang="en-US" altLang="it-IT" sz="2000">
                <a:solidFill>
                  <a:srgbClr val="FF0000"/>
                </a:solidFill>
                <a:effectLst>
                  <a:outerShdw blurRad="38100" dist="38100" dir="2700000" algn="tl">
                    <a:srgbClr val="C0C0C0"/>
                  </a:outerShdw>
                </a:effectLst>
                <a:latin typeface="Calibri" panose="020F0502020204030204" pitchFamily="34" charset="0"/>
                <a:cs typeface="Arial" panose="020B0604020202020204" pitchFamily="34" charset="0"/>
              </a:rPr>
              <a:t>Systemic</a:t>
            </a:r>
            <a:r>
              <a:rPr lang="it-IT" altLang="it-IT" sz="2000">
                <a:solidFill>
                  <a:srgbClr val="FF0000"/>
                </a:solidFill>
                <a:effectLst>
                  <a:outerShdw blurRad="38100" dist="38100" dir="2700000" algn="tl">
                    <a:srgbClr val="C0C0C0"/>
                  </a:outerShdw>
                </a:effectLst>
                <a:latin typeface="Calibri" panose="020F0502020204030204" pitchFamily="34" charset="0"/>
                <a:cs typeface="Arial" panose="020B0604020202020204" pitchFamily="34" charset="0"/>
              </a:rPr>
              <a:t>” Disease?</a:t>
            </a:r>
          </a:p>
        </p:txBody>
      </p:sp>
      <p:sp>
        <p:nvSpPr>
          <p:cNvPr id="29700" name="Line 4">
            <a:extLst>
              <a:ext uri="{FF2B5EF4-FFF2-40B4-BE49-F238E27FC236}">
                <a16:creationId xmlns:a16="http://schemas.microsoft.com/office/drawing/2014/main" id="{539D6686-BD11-451F-AA70-E775F7DA2521}"/>
              </a:ext>
            </a:extLst>
          </p:cNvPr>
          <p:cNvSpPr>
            <a:spLocks noChangeShapeType="1"/>
          </p:cNvSpPr>
          <p:nvPr/>
        </p:nvSpPr>
        <p:spPr bwMode="auto">
          <a:xfrm>
            <a:off x="4802188" y="5849938"/>
            <a:ext cx="1366837" cy="1587"/>
          </a:xfrm>
          <a:prstGeom prst="line">
            <a:avLst/>
          </a:prstGeom>
          <a:noFill/>
          <a:ln w="4428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01" name="Text Box 5">
            <a:extLst>
              <a:ext uri="{FF2B5EF4-FFF2-40B4-BE49-F238E27FC236}">
                <a16:creationId xmlns:a16="http://schemas.microsoft.com/office/drawing/2014/main" id="{B4BCF5AC-B700-4056-B217-F36F7EC5D32F}"/>
              </a:ext>
            </a:extLst>
          </p:cNvPr>
          <p:cNvSpPr txBox="1">
            <a:spLocks noChangeArrowheads="1"/>
          </p:cNvSpPr>
          <p:nvPr/>
        </p:nvSpPr>
        <p:spPr bwMode="auto">
          <a:xfrm>
            <a:off x="6407150" y="5472113"/>
            <a:ext cx="2535238" cy="703262"/>
          </a:xfrm>
          <a:prstGeom prst="rect">
            <a:avLst/>
          </a:prstGeom>
          <a:gradFill rotWithShape="0">
            <a:gsLst>
              <a:gs pos="0">
                <a:srgbClr val="DDDDDD"/>
              </a:gs>
              <a:gs pos="50000">
                <a:srgbClr val="666666"/>
              </a:gs>
              <a:gs pos="100000">
                <a:srgbClr val="DDDDDD"/>
              </a:gs>
            </a:gsLst>
            <a:lin ang="81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spcBef>
                <a:spcPts val="1250"/>
              </a:spcBef>
              <a:buClrTx/>
              <a:buFontTx/>
              <a:buNone/>
            </a:pPr>
            <a:r>
              <a:rPr lang="en-US" altLang="it-IT" sz="2000">
                <a:solidFill>
                  <a:srgbClr val="FF0000"/>
                </a:solidFill>
                <a:effectLst>
                  <a:outerShdw blurRad="38100" dist="38100" dir="2700000" algn="tl">
                    <a:srgbClr val="000000"/>
                  </a:outerShdw>
                </a:effectLst>
                <a:latin typeface="Calibri" panose="020F0502020204030204" pitchFamily="34" charset="0"/>
              </a:rPr>
              <a:t>Tailored integrated hybrid approach</a:t>
            </a:r>
          </a:p>
        </p:txBody>
      </p:sp>
      <p:pic>
        <p:nvPicPr>
          <p:cNvPr id="29702" name="Picture 6">
            <a:extLst>
              <a:ext uri="{FF2B5EF4-FFF2-40B4-BE49-F238E27FC236}">
                <a16:creationId xmlns:a16="http://schemas.microsoft.com/office/drawing/2014/main" id="{EBA7CE04-CC44-4424-B051-D9DA063E6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98625"/>
            <a:ext cx="3997325" cy="306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3" name="Text Box 7">
            <a:extLst>
              <a:ext uri="{FF2B5EF4-FFF2-40B4-BE49-F238E27FC236}">
                <a16:creationId xmlns:a16="http://schemas.microsoft.com/office/drawing/2014/main" id="{A09A077C-EAA7-437E-8783-FFF6D007AEAE}"/>
              </a:ext>
            </a:extLst>
          </p:cNvPr>
          <p:cNvSpPr txBox="1">
            <a:spLocks noChangeArrowheads="1"/>
          </p:cNvSpPr>
          <p:nvPr/>
        </p:nvSpPr>
        <p:spPr bwMode="auto">
          <a:xfrm>
            <a:off x="4598988" y="1665288"/>
            <a:ext cx="3887787" cy="317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spcBef>
                <a:spcPts val="1250"/>
              </a:spcBef>
              <a:buClrTx/>
              <a:buFontTx/>
              <a:buNone/>
            </a:pPr>
            <a:r>
              <a:rPr lang="en-US" altLang="it-IT" sz="2000">
                <a:solidFill>
                  <a:srgbClr val="FF0000"/>
                </a:solidFill>
                <a:effectLst>
                  <a:outerShdw blurRad="38100" dist="38100" dir="2700000" algn="tl">
                    <a:srgbClr val="C0C0C0"/>
                  </a:outerShdw>
                </a:effectLst>
                <a:latin typeface="Calibri" panose="020F0502020204030204" pitchFamily="34" charset="0"/>
              </a:rPr>
              <a:t>ATRec sustained activation</a:t>
            </a:r>
          </a:p>
          <a:p>
            <a:pPr>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rPr>
              <a:t>Activation of DAG and PKC</a:t>
            </a:r>
          </a:p>
          <a:p>
            <a:pPr>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rPr>
              <a:t>Activation of ERK and MAPKs</a:t>
            </a:r>
          </a:p>
          <a:p>
            <a:pPr>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a:t>
            </a:r>
            <a:r>
              <a:rPr lang="en-US" altLang="it-IT" sz="2000">
                <a:effectLst>
                  <a:outerShdw blurRad="38100" dist="38100" dir="2700000" algn="tl">
                    <a:srgbClr val="C0C0C0"/>
                  </a:outerShdw>
                </a:effectLst>
                <a:latin typeface="Calibri" panose="020F0502020204030204" pitchFamily="34" charset="0"/>
              </a:rPr>
              <a:t>Collagen Syntetasis</a:t>
            </a:r>
          </a:p>
          <a:p>
            <a:pPr>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↓Collagenasis</a:t>
            </a:r>
          </a:p>
          <a:p>
            <a:pPr>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Genic expression modulation</a:t>
            </a:r>
          </a:p>
          <a:p>
            <a:pPr>
              <a:spcBef>
                <a:spcPts val="1250"/>
              </a:spcBef>
              <a:buFont typeface="Calibri" panose="020F0502020204030204" pitchFamily="34" charset="0"/>
              <a:buChar char="•"/>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Contractile protein isoform shifts</a:t>
            </a:r>
          </a:p>
        </p:txBody>
      </p:sp>
      <p:sp>
        <p:nvSpPr>
          <p:cNvPr id="29704" name="Text Box 8">
            <a:extLst>
              <a:ext uri="{FF2B5EF4-FFF2-40B4-BE49-F238E27FC236}">
                <a16:creationId xmlns:a16="http://schemas.microsoft.com/office/drawing/2014/main" id="{A871E15F-5B92-429C-9E00-1441D9F6B933}"/>
              </a:ext>
            </a:extLst>
          </p:cNvPr>
          <p:cNvSpPr txBox="1">
            <a:spLocks noChangeArrowheads="1"/>
          </p:cNvSpPr>
          <p:nvPr/>
        </p:nvSpPr>
        <p:spPr bwMode="auto">
          <a:xfrm>
            <a:off x="457200" y="2365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THE PATHWAY TO FIBROSIS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9661043D-3337-4F40-8F70-1C9B3D59F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7450"/>
            <a:ext cx="5257800" cy="4070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2" name="Text Box 2">
            <a:extLst>
              <a:ext uri="{FF2B5EF4-FFF2-40B4-BE49-F238E27FC236}">
                <a16:creationId xmlns:a16="http://schemas.microsoft.com/office/drawing/2014/main" id="{68FE2A8B-038B-49D9-B151-C1042566D4E6}"/>
              </a:ext>
            </a:extLst>
          </p:cNvPr>
          <p:cNvSpPr txBox="1">
            <a:spLocks noChangeArrowheads="1"/>
          </p:cNvSpPr>
          <p:nvPr/>
        </p:nvSpPr>
        <p:spPr bwMode="auto">
          <a:xfrm>
            <a:off x="5257800" y="1447800"/>
            <a:ext cx="3711575" cy="1166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spcBef>
                <a:spcPts val="1250"/>
              </a:spcBef>
              <a:buClrTx/>
              <a:buFontTx/>
              <a:buNone/>
            </a:pPr>
            <a:r>
              <a:rPr lang="en-US" altLang="it-IT" sz="2000">
                <a:solidFill>
                  <a:srgbClr val="FF0000"/>
                </a:solidFill>
                <a:effectLst>
                  <a:outerShdw blurRad="38100" dist="38100" dir="2700000" algn="tl">
                    <a:srgbClr val="C0C0C0"/>
                  </a:outerShdw>
                </a:effectLst>
                <a:latin typeface="Calibri" panose="020F0502020204030204" pitchFamily="34" charset="0"/>
              </a:rPr>
              <a:t>Atrial dilation and/or hypertrophy during chronic AF</a:t>
            </a:r>
          </a:p>
          <a:p>
            <a:pPr>
              <a:spcBef>
                <a:spcPts val="1250"/>
              </a:spcBef>
              <a:buClrTx/>
              <a:buFontTx/>
              <a:buNone/>
            </a:pPr>
            <a:r>
              <a:rPr lang="en-US" altLang="it-IT" sz="2000">
                <a:effectLst>
                  <a:outerShdw blurRad="38100" dist="38100" dir="2700000" algn="tl">
                    <a:srgbClr val="C0C0C0"/>
                  </a:outerShdw>
                </a:effectLst>
                <a:latin typeface="Calibri" panose="020F0502020204030204" pitchFamily="34" charset="0"/>
                <a:cs typeface="Arial" panose="020B0604020202020204" pitchFamily="34" charset="0"/>
              </a:rPr>
              <a:t>↑synthesis and secretion of ANP</a:t>
            </a:r>
          </a:p>
        </p:txBody>
      </p:sp>
      <p:sp>
        <p:nvSpPr>
          <p:cNvPr id="30723" name="Text Box 3">
            <a:extLst>
              <a:ext uri="{FF2B5EF4-FFF2-40B4-BE49-F238E27FC236}">
                <a16:creationId xmlns:a16="http://schemas.microsoft.com/office/drawing/2014/main" id="{8F96BF38-F55F-437B-8CAA-D08E88220793}"/>
              </a:ext>
            </a:extLst>
          </p:cNvPr>
          <p:cNvSpPr txBox="1">
            <a:spLocks noChangeArrowheads="1"/>
          </p:cNvSpPr>
          <p:nvPr/>
        </p:nvSpPr>
        <p:spPr bwMode="auto">
          <a:xfrm>
            <a:off x="5257800" y="2493963"/>
            <a:ext cx="3422650" cy="86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spcBef>
                <a:spcPts val="1250"/>
              </a:spcBef>
              <a:buClrTx/>
              <a:buFontTx/>
              <a:buNone/>
            </a:pPr>
            <a:r>
              <a:rPr lang="en-US" altLang="it-IT" sz="2000">
                <a:effectLst>
                  <a:outerShdw blurRad="38100" dist="38100" dir="2700000" algn="tl">
                    <a:srgbClr val="C0C0C0"/>
                  </a:outerShdw>
                </a:effectLst>
                <a:latin typeface="Calibri" panose="020F0502020204030204" pitchFamily="34" charset="0"/>
              </a:rPr>
              <a:t>ANP fibrils deposition</a:t>
            </a:r>
          </a:p>
          <a:p>
            <a:pPr>
              <a:spcBef>
                <a:spcPts val="1250"/>
              </a:spcBef>
              <a:buClrTx/>
              <a:buFontTx/>
              <a:buNone/>
            </a:pPr>
            <a:r>
              <a:rPr lang="en-US" altLang="it-IT" sz="2000">
                <a:effectLst>
                  <a:outerShdw blurRad="38100" dist="38100" dir="2700000" algn="tl">
                    <a:srgbClr val="C0C0C0"/>
                  </a:outerShdw>
                </a:effectLst>
                <a:latin typeface="Calibri" panose="020F0502020204030204" pitchFamily="34" charset="0"/>
              </a:rPr>
              <a:t>Isolated atrial amyloidosis</a:t>
            </a:r>
          </a:p>
        </p:txBody>
      </p:sp>
      <p:sp>
        <p:nvSpPr>
          <p:cNvPr id="30724" name="AutoShape 4">
            <a:extLst>
              <a:ext uri="{FF2B5EF4-FFF2-40B4-BE49-F238E27FC236}">
                <a16:creationId xmlns:a16="http://schemas.microsoft.com/office/drawing/2014/main" id="{DF210991-2C22-400F-8CB5-95C023C3A61B}"/>
              </a:ext>
            </a:extLst>
          </p:cNvPr>
          <p:cNvSpPr>
            <a:spLocks/>
          </p:cNvSpPr>
          <p:nvPr/>
        </p:nvSpPr>
        <p:spPr bwMode="auto">
          <a:xfrm rot="5400000">
            <a:off x="6662738" y="2547937"/>
            <a:ext cx="838200" cy="3216275"/>
          </a:xfrm>
          <a:prstGeom prst="rightBrace">
            <a:avLst>
              <a:gd name="adj1" fmla="val 52441"/>
              <a:gd name="adj2" fmla="val 50000"/>
            </a:avLst>
          </a:prstGeom>
          <a:noFill/>
          <a:ln w="255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25" name="Text Box 5">
            <a:extLst>
              <a:ext uri="{FF2B5EF4-FFF2-40B4-BE49-F238E27FC236}">
                <a16:creationId xmlns:a16="http://schemas.microsoft.com/office/drawing/2014/main" id="{A83BAB91-3F74-46F5-B34C-4189F53BC660}"/>
              </a:ext>
            </a:extLst>
          </p:cNvPr>
          <p:cNvSpPr txBox="1">
            <a:spLocks noChangeArrowheads="1"/>
          </p:cNvSpPr>
          <p:nvPr/>
        </p:nvSpPr>
        <p:spPr bwMode="auto">
          <a:xfrm>
            <a:off x="4822825" y="4972050"/>
            <a:ext cx="4321175" cy="1557338"/>
          </a:xfrm>
          <a:prstGeom prst="rect">
            <a:avLst/>
          </a:prstGeom>
          <a:noFill/>
          <a:ln w="25560">
            <a:solidFill>
              <a:srgbClr val="A3232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spcBef>
                <a:spcPts val="1500"/>
              </a:spcBef>
              <a:buClrTx/>
              <a:buFontTx/>
              <a:buNone/>
            </a:pPr>
            <a:r>
              <a:rPr lang="en-US" altLang="it-IT" sz="2400">
                <a:solidFill>
                  <a:srgbClr val="FF0000"/>
                </a:solidFill>
                <a:effectLst>
                  <a:outerShdw blurRad="38100" dist="38100" dir="2700000" algn="tl">
                    <a:srgbClr val="C0C0C0"/>
                  </a:outerShdw>
                </a:effectLst>
                <a:latin typeface="Calibri" panose="020F0502020204030204" pitchFamily="34" charset="0"/>
              </a:rPr>
              <a:t>Isolated </a:t>
            </a:r>
            <a:r>
              <a:rPr lang="en-US" altLang="it-IT" sz="2400" b="1">
                <a:solidFill>
                  <a:srgbClr val="FF0000"/>
                </a:solidFill>
                <a:effectLst>
                  <a:outerShdw blurRad="38100" dist="38100" dir="2700000" algn="tl">
                    <a:srgbClr val="C0C0C0"/>
                  </a:outerShdw>
                </a:effectLst>
                <a:latin typeface="Calibri" panose="020F0502020204030204" pitchFamily="34" charset="0"/>
              </a:rPr>
              <a:t>scar-like areas</a:t>
            </a:r>
            <a:r>
              <a:rPr lang="en-US" altLang="it-IT" sz="2400">
                <a:solidFill>
                  <a:srgbClr val="FF0000"/>
                </a:solidFill>
                <a:effectLst>
                  <a:outerShdw blurRad="38100" dist="38100" dir="2700000" algn="tl">
                    <a:srgbClr val="C0C0C0"/>
                  </a:outerShdw>
                </a:effectLst>
                <a:latin typeface="Calibri" panose="020F0502020204030204" pitchFamily="34" charset="0"/>
              </a:rPr>
              <a:t> with possibility for slow-conduction and reentry (strong af substrate hard to ablate)</a:t>
            </a:r>
          </a:p>
        </p:txBody>
      </p:sp>
      <p:sp>
        <p:nvSpPr>
          <p:cNvPr id="30726" name="Text Box 6">
            <a:extLst>
              <a:ext uri="{FF2B5EF4-FFF2-40B4-BE49-F238E27FC236}">
                <a16:creationId xmlns:a16="http://schemas.microsoft.com/office/drawing/2014/main" id="{EC225F06-CCB0-4B51-BEDF-DAF719DD037D}"/>
              </a:ext>
            </a:extLst>
          </p:cNvPr>
          <p:cNvSpPr txBox="1">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THE PATHWAY TO AMYLOIDOSIS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click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edge">
                                      <p:cBhvr additive="repl">
                                        <p:cTn id="7" dur="1000"/>
                                        <p:tgtEl>
                                          <p:spTgt spid="30722"/>
                                        </p:tgtEl>
                                      </p:cBhvr>
                                    </p:animEffect>
                                  </p:childTnLst>
                                </p:cTn>
                              </p:par>
                              <p:par>
                                <p:cTn id="8" presetID="20" presetClass="entr" fill="hold" nodeType="withEffect">
                                  <p:stCondLst>
                                    <p:cond delay="0"/>
                                  </p:stCondLst>
                                  <p:childTnLst>
                                    <p:set>
                                      <p:cBhvr additive="repl">
                                        <p:cTn id="9" dur="1" fill="hold">
                                          <p:stCondLst>
                                            <p:cond delay="0"/>
                                          </p:stCondLst>
                                        </p:cTn>
                                        <p:tgtEl>
                                          <p:spTgt spid="30723"/>
                                        </p:tgtEl>
                                        <p:attrNameLst>
                                          <p:attrName>style.visibility</p:attrName>
                                        </p:attrNameLst>
                                      </p:cBhvr>
                                      <p:to>
                                        <p:strVal val="visible"/>
                                      </p:to>
                                    </p:set>
                                    <p:animEffect transition="in" filter="wedge">
                                      <p:cBhvr additive="repl">
                                        <p:cTn id="10" dur="1000"/>
                                        <p:tgtEl>
                                          <p:spTgt spid="30723"/>
                                        </p:tgtEl>
                                      </p:cBhvr>
                                    </p:animEffect>
                                  </p:childTnLst>
                                </p:cTn>
                              </p:par>
                            </p:childTnLst>
                          </p:cTn>
                        </p:par>
                        <p:par>
                          <p:cTn id="11" fill="hold" nodeType="afterGroup">
                            <p:stCondLst>
                              <p:cond delay="1000"/>
                            </p:stCondLst>
                            <p:childTnLst>
                              <p:par>
                                <p:cTn id="12" presetID="29" presetClass="entr" fill="hold" nodeType="afterEffect">
                                  <p:stCondLst>
                                    <p:cond delay="0"/>
                                  </p:stCondLst>
                                  <p:childTnLst>
                                    <p:set>
                                      <p:cBhvr additive="repl">
                                        <p:cTn id="13" dur="1" fill="hold">
                                          <p:stCondLst>
                                            <p:cond delay="0"/>
                                          </p:stCondLst>
                                        </p:cTn>
                                        <p:tgtEl>
                                          <p:spTgt spid="30724"/>
                                        </p:tgtEl>
                                        <p:attrNameLst>
                                          <p:attrName>style.visibility</p:attrName>
                                        </p:attrNameLst>
                                      </p:cBhvr>
                                      <p:to>
                                        <p:strVal val="visible"/>
                                      </p:to>
                                    </p:set>
                                    <p:anim calcmode="lin" valueType="num">
                                      <p:cBhvr additive="repl">
                                        <p:cTn id="14" dur="500" fill="hold"/>
                                        <p:tgtEl>
                                          <p:spTgt spid="30724"/>
                                        </p:tgtEl>
                                        <p:attrNameLst>
                                          <p:attrName>ppt_x</p:attrName>
                                        </p:attrNameLst>
                                      </p:cBhvr>
                                      <p:tavLst>
                                        <p:tav tm="100000">
                                          <p:val>
                                            <p:strVal val="#ppt_x-.2"/>
                                          </p:val>
                                        </p:tav>
                                        <p:tav>
                                          <p:val>
                                            <p:strVal val="#ppt_x"/>
                                          </p:val>
                                        </p:tav>
                                      </p:tavLst>
                                    </p:anim>
                                    <p:anim calcmode="lin" valueType="num">
                                      <p:cBhvr additive="repl">
                                        <p:cTn id="15" dur="500" fill="hold"/>
                                        <p:tgtEl>
                                          <p:spTgt spid="30724"/>
                                        </p:tgtEl>
                                        <p:attrNameLst>
                                          <p:attrName>ppt_y</p:attrName>
                                        </p:attrNameLst>
                                      </p:cBhvr>
                                      <p:tavLst>
                                        <p:tav tm="100000">
                                          <p:val>
                                            <p:strVal val="#ppt_y"/>
                                          </p:val>
                                        </p:tav>
                                        <p:tav>
                                          <p:val>
                                            <p:strVal val="#ppt_y"/>
                                          </p:val>
                                        </p:tav>
                                      </p:tavLst>
                                    </p:anim>
                                    <p:animEffect transition="in" filter="wipe(right)">
                                      <p:cBhvr additive="repl">
                                        <p:cTn id="16" dur="500"/>
                                        <p:tgtEl>
                                          <p:spTgt spid="30724"/>
                                        </p:tgtEl>
                                      </p:cBhvr>
                                    </p:animEffect>
                                  </p:childTnLst>
                                </p:cTn>
                              </p:par>
                              <p:par>
                                <p:cTn id="17" presetID="29" presetClass="entr" fill="hold" nodeType="withEffect">
                                  <p:stCondLst>
                                    <p:cond delay="0"/>
                                  </p:stCondLst>
                                  <p:childTnLst>
                                    <p:set>
                                      <p:cBhvr additive="repl">
                                        <p:cTn id="18" dur="1" fill="hold">
                                          <p:stCondLst>
                                            <p:cond delay="0"/>
                                          </p:stCondLst>
                                        </p:cTn>
                                        <p:tgtEl>
                                          <p:spTgt spid="30725"/>
                                        </p:tgtEl>
                                        <p:attrNameLst>
                                          <p:attrName>style.visibility</p:attrName>
                                        </p:attrNameLst>
                                      </p:cBhvr>
                                      <p:to>
                                        <p:strVal val="visible"/>
                                      </p:to>
                                    </p:set>
                                    <p:anim calcmode="lin" valueType="num">
                                      <p:cBhvr additive="repl">
                                        <p:cTn id="19" dur="500" fill="hold"/>
                                        <p:tgtEl>
                                          <p:spTgt spid="30725"/>
                                        </p:tgtEl>
                                        <p:attrNameLst>
                                          <p:attrName>ppt_x</p:attrName>
                                        </p:attrNameLst>
                                      </p:cBhvr>
                                      <p:tavLst>
                                        <p:tav tm="100000">
                                          <p:val>
                                            <p:strVal val="#ppt_x-.2"/>
                                          </p:val>
                                        </p:tav>
                                        <p:tav>
                                          <p:val>
                                            <p:strVal val="#ppt_x"/>
                                          </p:val>
                                        </p:tav>
                                      </p:tavLst>
                                    </p:anim>
                                    <p:anim calcmode="lin" valueType="num">
                                      <p:cBhvr additive="repl">
                                        <p:cTn id="20" dur="500" fill="hold"/>
                                        <p:tgtEl>
                                          <p:spTgt spid="30725"/>
                                        </p:tgtEl>
                                        <p:attrNameLst>
                                          <p:attrName>ppt_y</p:attrName>
                                        </p:attrNameLst>
                                      </p:cBhvr>
                                      <p:tavLst>
                                        <p:tav tm="100000">
                                          <p:val>
                                            <p:strVal val="#ppt_y"/>
                                          </p:val>
                                        </p:tav>
                                        <p:tav>
                                          <p:val>
                                            <p:strVal val="#ppt_y"/>
                                          </p:val>
                                        </p:tav>
                                      </p:tavLst>
                                    </p:anim>
                                    <p:animEffect transition="in" filter="wipe(right)">
                                      <p:cBhvr additive="repl">
                                        <p:cTn id="21"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a:extLst>
              <a:ext uri="{FF2B5EF4-FFF2-40B4-BE49-F238E27FC236}">
                <a16:creationId xmlns:a16="http://schemas.microsoft.com/office/drawing/2014/main" id="{D60A333D-0EE5-4E01-95E8-39D5FD0D24F7}"/>
              </a:ext>
            </a:extLst>
          </p:cNvPr>
          <p:cNvSpPr txBox="1">
            <a:spLocks noChangeArrowheads="1"/>
          </p:cNvSpPr>
          <p:nvPr/>
        </p:nvSpPr>
        <p:spPr bwMode="auto">
          <a:xfrm>
            <a:off x="0" y="0"/>
            <a:ext cx="61436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THE COMORBIDITIES</a:t>
            </a:r>
          </a:p>
        </p:txBody>
      </p:sp>
      <p:pic>
        <p:nvPicPr>
          <p:cNvPr id="31746" name="Picture 2">
            <a:extLst>
              <a:ext uri="{FF2B5EF4-FFF2-40B4-BE49-F238E27FC236}">
                <a16:creationId xmlns:a16="http://schemas.microsoft.com/office/drawing/2014/main" id="{F094A1F6-2503-4FFE-A78C-7F3FA2C08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1439863" cy="1919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Picture 3">
            <a:extLst>
              <a:ext uri="{FF2B5EF4-FFF2-40B4-BE49-F238E27FC236}">
                <a16:creationId xmlns:a16="http://schemas.microsoft.com/office/drawing/2014/main" id="{5498688B-531A-4BFE-B305-FAF206E5D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3857625"/>
            <a:ext cx="4762500" cy="2762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4">
            <a:extLst>
              <a:ext uri="{FF2B5EF4-FFF2-40B4-BE49-F238E27FC236}">
                <a16:creationId xmlns:a16="http://schemas.microsoft.com/office/drawing/2014/main" id="{C72B9DB8-24E6-4167-AF06-DE0F813DE3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676400"/>
            <a:ext cx="2682875" cy="1866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5">
            <a:extLst>
              <a:ext uri="{FF2B5EF4-FFF2-40B4-BE49-F238E27FC236}">
                <a16:creationId xmlns:a16="http://schemas.microsoft.com/office/drawing/2014/main" id="{E5F82561-B8CF-4EA5-B294-D68AE833C0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781425"/>
            <a:ext cx="3695700" cy="2757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50" name="Picture 6">
            <a:extLst>
              <a:ext uri="{FF2B5EF4-FFF2-40B4-BE49-F238E27FC236}">
                <a16:creationId xmlns:a16="http://schemas.microsoft.com/office/drawing/2014/main" id="{7F238D18-70ED-4EE0-8549-4372C24D03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3625" y="285750"/>
            <a:ext cx="2651125" cy="3395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1" name="Text Box 7">
            <a:extLst>
              <a:ext uri="{FF2B5EF4-FFF2-40B4-BE49-F238E27FC236}">
                <a16:creationId xmlns:a16="http://schemas.microsoft.com/office/drawing/2014/main" id="{3B615A17-B541-4384-AD60-B40C59AF60C4}"/>
              </a:ext>
            </a:extLst>
          </p:cNvPr>
          <p:cNvSpPr txBox="1">
            <a:spLocks noChangeArrowheads="1"/>
          </p:cNvSpPr>
          <p:nvPr/>
        </p:nvSpPr>
        <p:spPr bwMode="auto">
          <a:xfrm>
            <a:off x="381000" y="106680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t>OBESE</a:t>
            </a:r>
          </a:p>
        </p:txBody>
      </p:sp>
      <p:sp>
        <p:nvSpPr>
          <p:cNvPr id="31752" name="Text Box 8">
            <a:extLst>
              <a:ext uri="{FF2B5EF4-FFF2-40B4-BE49-F238E27FC236}">
                <a16:creationId xmlns:a16="http://schemas.microsoft.com/office/drawing/2014/main" id="{560DE70A-FB98-489B-A261-A392FBCFA25A}"/>
              </a:ext>
            </a:extLst>
          </p:cNvPr>
          <p:cNvSpPr txBox="1">
            <a:spLocks noChangeArrowheads="1"/>
          </p:cNvSpPr>
          <p:nvPr/>
        </p:nvSpPr>
        <p:spPr bwMode="auto">
          <a:xfrm>
            <a:off x="990600" y="653415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ELDERLY</a:t>
            </a:r>
          </a:p>
        </p:txBody>
      </p:sp>
      <p:sp>
        <p:nvSpPr>
          <p:cNvPr id="31753" name="Text Box 9">
            <a:extLst>
              <a:ext uri="{FF2B5EF4-FFF2-40B4-BE49-F238E27FC236}">
                <a16:creationId xmlns:a16="http://schemas.microsoft.com/office/drawing/2014/main" id="{8D2807BA-E65C-441E-BB27-22AFB020283A}"/>
              </a:ext>
            </a:extLst>
          </p:cNvPr>
          <p:cNvSpPr txBox="1">
            <a:spLocks noChangeArrowheads="1"/>
          </p:cNvSpPr>
          <p:nvPr/>
        </p:nvSpPr>
        <p:spPr bwMode="auto">
          <a:xfrm>
            <a:off x="1600200" y="220980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DIABETES</a:t>
            </a:r>
          </a:p>
        </p:txBody>
      </p:sp>
      <p:sp>
        <p:nvSpPr>
          <p:cNvPr id="31754" name="Text Box 10">
            <a:extLst>
              <a:ext uri="{FF2B5EF4-FFF2-40B4-BE49-F238E27FC236}">
                <a16:creationId xmlns:a16="http://schemas.microsoft.com/office/drawing/2014/main" id="{AD515464-7395-481B-85EF-F6F5F030EE99}"/>
              </a:ext>
            </a:extLst>
          </p:cNvPr>
          <p:cNvSpPr txBox="1">
            <a:spLocks noChangeArrowheads="1"/>
          </p:cNvSpPr>
          <p:nvPr/>
        </p:nvSpPr>
        <p:spPr bwMode="auto">
          <a:xfrm>
            <a:off x="3276600" y="137160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PREVIOUS STROKE</a:t>
            </a:r>
          </a:p>
        </p:txBody>
      </p:sp>
      <p:sp>
        <p:nvSpPr>
          <p:cNvPr id="31755" name="Text Box 11">
            <a:extLst>
              <a:ext uri="{FF2B5EF4-FFF2-40B4-BE49-F238E27FC236}">
                <a16:creationId xmlns:a16="http://schemas.microsoft.com/office/drawing/2014/main" id="{5F02B47B-1348-4136-906A-0ACEA92BB82A}"/>
              </a:ext>
            </a:extLst>
          </p:cNvPr>
          <p:cNvSpPr txBox="1">
            <a:spLocks noChangeArrowheads="1"/>
          </p:cNvSpPr>
          <p:nvPr/>
        </p:nvSpPr>
        <p:spPr bwMode="auto">
          <a:xfrm>
            <a:off x="6096000" y="3048000"/>
            <a:ext cx="25908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t>CORONARY ARTERY DISEASE</a:t>
            </a:r>
          </a:p>
        </p:txBody>
      </p:sp>
      <p:sp>
        <p:nvSpPr>
          <p:cNvPr id="31756" name="Text Box 12">
            <a:extLst>
              <a:ext uri="{FF2B5EF4-FFF2-40B4-BE49-F238E27FC236}">
                <a16:creationId xmlns:a16="http://schemas.microsoft.com/office/drawing/2014/main" id="{BB208DAB-2555-4795-88D3-947E79A9DA38}"/>
              </a:ext>
            </a:extLst>
          </p:cNvPr>
          <p:cNvSpPr txBox="1">
            <a:spLocks noChangeArrowheads="1"/>
          </p:cNvSpPr>
          <p:nvPr/>
        </p:nvSpPr>
        <p:spPr bwMode="auto">
          <a:xfrm>
            <a:off x="4267200" y="6534150"/>
            <a:ext cx="3429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NEUROMUSCULAR DISEASE</a:t>
            </a:r>
          </a:p>
        </p:txBody>
      </p:sp>
      <p:pic>
        <p:nvPicPr>
          <p:cNvPr id="31757" name="Picture 13">
            <a:extLst>
              <a:ext uri="{FF2B5EF4-FFF2-40B4-BE49-F238E27FC236}">
                <a16:creationId xmlns:a16="http://schemas.microsoft.com/office/drawing/2014/main" id="{1FF9A922-B1AD-4B9E-90DF-5136ABD46D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514600"/>
            <a:ext cx="2460625" cy="160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AE3C7D48-5F40-480C-BC3F-ECD9C136CABA}"/>
              </a:ext>
            </a:extLst>
          </p:cNvPr>
          <p:cNvSpPr txBox="1">
            <a:spLocks noChangeArrowheads="1"/>
          </p:cNvSpPr>
          <p:nvPr/>
        </p:nvSpPr>
        <p:spPr bwMode="auto">
          <a:xfrm>
            <a:off x="5410200" y="68263"/>
            <a:ext cx="35052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AF &amp; THE HEART</a:t>
            </a:r>
          </a:p>
        </p:txBody>
      </p:sp>
      <p:pic>
        <p:nvPicPr>
          <p:cNvPr id="32770" name="Picture 2">
            <a:extLst>
              <a:ext uri="{FF2B5EF4-FFF2-40B4-BE49-F238E27FC236}">
                <a16:creationId xmlns:a16="http://schemas.microsoft.com/office/drawing/2014/main" id="{3CD2D4C0-3CBE-4CB9-9F1D-251384320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113" y="4724400"/>
            <a:ext cx="2757487" cy="1966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1" name="Picture 3">
            <a:extLst>
              <a:ext uri="{FF2B5EF4-FFF2-40B4-BE49-F238E27FC236}">
                <a16:creationId xmlns:a16="http://schemas.microsoft.com/office/drawing/2014/main" id="{E1BEFC02-4CCD-4C0B-AA5C-C370B8D3EA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
            <a:ext cx="3149600" cy="236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Text Box 4">
            <a:extLst>
              <a:ext uri="{FF2B5EF4-FFF2-40B4-BE49-F238E27FC236}">
                <a16:creationId xmlns:a16="http://schemas.microsoft.com/office/drawing/2014/main" id="{899A4DC0-17BD-453C-A209-AD8F70864B5E}"/>
              </a:ext>
            </a:extLst>
          </p:cNvPr>
          <p:cNvSpPr txBox="1">
            <a:spLocks noChangeArrowheads="1"/>
          </p:cNvSpPr>
          <p:nvPr/>
        </p:nvSpPr>
        <p:spPr bwMode="auto">
          <a:xfrm>
            <a:off x="152400" y="243840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AMILODOSYS</a:t>
            </a:r>
          </a:p>
        </p:txBody>
      </p:sp>
      <p:sp>
        <p:nvSpPr>
          <p:cNvPr id="32773" name="Text Box 5">
            <a:extLst>
              <a:ext uri="{FF2B5EF4-FFF2-40B4-BE49-F238E27FC236}">
                <a16:creationId xmlns:a16="http://schemas.microsoft.com/office/drawing/2014/main" id="{C45599D2-7A6E-4E08-8694-BF4BB8C3CD37}"/>
              </a:ext>
            </a:extLst>
          </p:cNvPr>
          <p:cNvSpPr txBox="1">
            <a:spLocks noChangeArrowheads="1"/>
          </p:cNvSpPr>
          <p:nvPr/>
        </p:nvSpPr>
        <p:spPr bwMode="auto">
          <a:xfrm>
            <a:off x="3581400" y="6172200"/>
            <a:ext cx="25908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r">
              <a:buClrTx/>
              <a:buFontTx/>
              <a:buNone/>
            </a:pPr>
            <a:r>
              <a:rPr lang="it-IT" altLang="it-IT">
                <a:latin typeface="Calibri" panose="020F0502020204030204" pitchFamily="34" charset="0"/>
              </a:rPr>
              <a:t>DILATED CARDIOMYOPATHY</a:t>
            </a:r>
          </a:p>
        </p:txBody>
      </p:sp>
      <p:pic>
        <p:nvPicPr>
          <p:cNvPr id="32774" name="Picture 6">
            <a:extLst>
              <a:ext uri="{FF2B5EF4-FFF2-40B4-BE49-F238E27FC236}">
                <a16:creationId xmlns:a16="http://schemas.microsoft.com/office/drawing/2014/main" id="{FFE14415-0009-4F73-A7A2-D3798F3C44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6400" y="1752600"/>
            <a:ext cx="2032000" cy="152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5" name="Text Box 7">
            <a:extLst>
              <a:ext uri="{FF2B5EF4-FFF2-40B4-BE49-F238E27FC236}">
                <a16:creationId xmlns:a16="http://schemas.microsoft.com/office/drawing/2014/main" id="{EB0580C4-9BAE-45A8-BFCE-55D7EECECCB5}"/>
              </a:ext>
            </a:extLst>
          </p:cNvPr>
          <p:cNvSpPr txBox="1">
            <a:spLocks noChangeArrowheads="1"/>
          </p:cNvSpPr>
          <p:nvPr/>
        </p:nvSpPr>
        <p:spPr bwMode="auto">
          <a:xfrm>
            <a:off x="4114800" y="3200400"/>
            <a:ext cx="22098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r">
              <a:buClrTx/>
              <a:buFontTx/>
              <a:buNone/>
            </a:pPr>
            <a:r>
              <a:rPr lang="it-IT" altLang="it-IT">
                <a:latin typeface="Calibri" panose="020F0502020204030204" pitchFamily="34" charset="0"/>
              </a:rPr>
              <a:t>MITRAL REGURGITATION</a:t>
            </a:r>
          </a:p>
        </p:txBody>
      </p:sp>
      <p:pic>
        <p:nvPicPr>
          <p:cNvPr id="32776" name="Picture 8">
            <a:extLst>
              <a:ext uri="{FF2B5EF4-FFF2-40B4-BE49-F238E27FC236}">
                <a16:creationId xmlns:a16="http://schemas.microsoft.com/office/drawing/2014/main" id="{22122ED1-3085-47BD-93E6-EDF5103101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570413"/>
            <a:ext cx="2362200" cy="1771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7" name="Text Box 9">
            <a:extLst>
              <a:ext uri="{FF2B5EF4-FFF2-40B4-BE49-F238E27FC236}">
                <a16:creationId xmlns:a16="http://schemas.microsoft.com/office/drawing/2014/main" id="{D174ABEF-9827-4B9C-A1E0-9A94F506D7BA}"/>
              </a:ext>
            </a:extLst>
          </p:cNvPr>
          <p:cNvSpPr txBox="1">
            <a:spLocks noChangeArrowheads="1"/>
          </p:cNvSpPr>
          <p:nvPr/>
        </p:nvSpPr>
        <p:spPr bwMode="auto">
          <a:xfrm>
            <a:off x="228600" y="6380163"/>
            <a:ext cx="25908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CONGENITAL HEART DISEASE</a:t>
            </a:r>
          </a:p>
        </p:txBody>
      </p:sp>
      <p:pic>
        <p:nvPicPr>
          <p:cNvPr id="32778" name="Picture 10">
            <a:extLst>
              <a:ext uri="{FF2B5EF4-FFF2-40B4-BE49-F238E27FC236}">
                <a16:creationId xmlns:a16="http://schemas.microsoft.com/office/drawing/2014/main" id="{01341A70-B1F9-41E7-8A98-F35AB7E2B2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1600200"/>
            <a:ext cx="2438400" cy="182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9" name="Text Box 11">
            <a:extLst>
              <a:ext uri="{FF2B5EF4-FFF2-40B4-BE49-F238E27FC236}">
                <a16:creationId xmlns:a16="http://schemas.microsoft.com/office/drawing/2014/main" id="{878FC55B-62A5-483D-A85A-6FF1A50B0EAE}"/>
              </a:ext>
            </a:extLst>
          </p:cNvPr>
          <p:cNvSpPr txBox="1">
            <a:spLocks noChangeArrowheads="1"/>
          </p:cNvSpPr>
          <p:nvPr/>
        </p:nvSpPr>
        <p:spPr bwMode="auto">
          <a:xfrm>
            <a:off x="6553200" y="3409950"/>
            <a:ext cx="25908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r">
              <a:buClrTx/>
              <a:buFontTx/>
              <a:buNone/>
            </a:pPr>
            <a:r>
              <a:rPr lang="it-IT" altLang="it-IT">
                <a:latin typeface="Calibri" panose="020F0502020204030204" pitchFamily="34" charset="0"/>
              </a:rPr>
              <a:t>HYPERTROPHIC CARDIOMYOPATHY</a:t>
            </a:r>
          </a:p>
        </p:txBody>
      </p:sp>
      <p:pic>
        <p:nvPicPr>
          <p:cNvPr id="32780" name="Picture 12">
            <a:extLst>
              <a:ext uri="{FF2B5EF4-FFF2-40B4-BE49-F238E27FC236}">
                <a16:creationId xmlns:a16="http://schemas.microsoft.com/office/drawing/2014/main" id="{F3099F70-BFB0-48C5-80E4-CB775BF837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4400550"/>
            <a:ext cx="2032000" cy="152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81" name="Text Box 13">
            <a:extLst>
              <a:ext uri="{FF2B5EF4-FFF2-40B4-BE49-F238E27FC236}">
                <a16:creationId xmlns:a16="http://schemas.microsoft.com/office/drawing/2014/main" id="{078514E0-3CF7-40E3-ACAA-B91CD0BD1C3B}"/>
              </a:ext>
            </a:extLst>
          </p:cNvPr>
          <p:cNvSpPr txBox="1">
            <a:spLocks noChangeArrowheads="1"/>
          </p:cNvSpPr>
          <p:nvPr/>
        </p:nvSpPr>
        <p:spPr bwMode="auto">
          <a:xfrm>
            <a:off x="2895600" y="584835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ISCHEMIC DISEASE</a:t>
            </a:r>
          </a:p>
        </p:txBody>
      </p:sp>
      <p:pic>
        <p:nvPicPr>
          <p:cNvPr id="32782" name="Picture 14">
            <a:extLst>
              <a:ext uri="{FF2B5EF4-FFF2-40B4-BE49-F238E27FC236}">
                <a16:creationId xmlns:a16="http://schemas.microsoft.com/office/drawing/2014/main" id="{5CD0B828-149E-460F-8D8F-99C35FDBB2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76200"/>
            <a:ext cx="1727200" cy="129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83" name="Text Box 15">
            <a:extLst>
              <a:ext uri="{FF2B5EF4-FFF2-40B4-BE49-F238E27FC236}">
                <a16:creationId xmlns:a16="http://schemas.microsoft.com/office/drawing/2014/main" id="{A504CD43-A464-4870-AC55-FF3F3476BB82}"/>
              </a:ext>
            </a:extLst>
          </p:cNvPr>
          <p:cNvSpPr txBox="1">
            <a:spLocks noChangeArrowheads="1"/>
          </p:cNvSpPr>
          <p:nvPr/>
        </p:nvSpPr>
        <p:spPr bwMode="auto">
          <a:xfrm>
            <a:off x="2895600" y="129540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LAA THROMBUS</a:t>
            </a:r>
          </a:p>
        </p:txBody>
      </p:sp>
      <p:pic>
        <p:nvPicPr>
          <p:cNvPr id="32784" name="Picture 16">
            <a:extLst>
              <a:ext uri="{FF2B5EF4-FFF2-40B4-BE49-F238E27FC236}">
                <a16:creationId xmlns:a16="http://schemas.microsoft.com/office/drawing/2014/main" id="{C3AFB5AF-C528-4D72-A1B6-9CBA446F09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200" y="2743200"/>
            <a:ext cx="2006600" cy="1504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85" name="Text Box 17">
            <a:extLst>
              <a:ext uri="{FF2B5EF4-FFF2-40B4-BE49-F238E27FC236}">
                <a16:creationId xmlns:a16="http://schemas.microsoft.com/office/drawing/2014/main" id="{57B1487A-70AF-4197-98DF-15866CAC8F54}"/>
              </a:ext>
            </a:extLst>
          </p:cNvPr>
          <p:cNvSpPr txBox="1">
            <a:spLocks noChangeArrowheads="1"/>
          </p:cNvSpPr>
          <p:nvPr/>
        </p:nvSpPr>
        <p:spPr bwMode="auto">
          <a:xfrm>
            <a:off x="152400" y="419100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VALVE PROTHESES</a:t>
            </a:r>
          </a:p>
        </p:txBody>
      </p:sp>
      <p:pic>
        <p:nvPicPr>
          <p:cNvPr id="32786" name="Picture 18">
            <a:extLst>
              <a:ext uri="{FF2B5EF4-FFF2-40B4-BE49-F238E27FC236}">
                <a16:creationId xmlns:a16="http://schemas.microsoft.com/office/drawing/2014/main" id="{C9A79054-7002-4D7C-84D0-E8292F7C10D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514600"/>
            <a:ext cx="2209800" cy="152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87" name="Text Box 19">
            <a:extLst>
              <a:ext uri="{FF2B5EF4-FFF2-40B4-BE49-F238E27FC236}">
                <a16:creationId xmlns:a16="http://schemas.microsoft.com/office/drawing/2014/main" id="{1A6C8B8D-7FE8-496B-9F20-6CD7CA802DB8}"/>
              </a:ext>
            </a:extLst>
          </p:cNvPr>
          <p:cNvSpPr txBox="1">
            <a:spLocks noChangeArrowheads="1"/>
          </p:cNvSpPr>
          <p:nvPr/>
        </p:nvSpPr>
        <p:spPr bwMode="auto">
          <a:xfrm>
            <a:off x="2286000" y="3962400"/>
            <a:ext cx="2209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DIASTOLIC HF</a:t>
            </a:r>
          </a:p>
        </p:txBody>
      </p:sp>
      <p:pic>
        <p:nvPicPr>
          <p:cNvPr id="32788" name="Picture 20">
            <a:extLst>
              <a:ext uri="{FF2B5EF4-FFF2-40B4-BE49-F238E27FC236}">
                <a16:creationId xmlns:a16="http://schemas.microsoft.com/office/drawing/2014/main" id="{F77BCD5E-10FF-439F-8D29-333BFB5FF0C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3962400"/>
            <a:ext cx="1381125" cy="142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89" name="Text Box 21">
            <a:extLst>
              <a:ext uri="{FF2B5EF4-FFF2-40B4-BE49-F238E27FC236}">
                <a16:creationId xmlns:a16="http://schemas.microsoft.com/office/drawing/2014/main" id="{C1BF9AAE-1AA2-4485-8DE6-027A2F3A7254}"/>
              </a:ext>
            </a:extLst>
          </p:cNvPr>
          <p:cNvSpPr txBox="1">
            <a:spLocks noChangeArrowheads="1"/>
          </p:cNvSpPr>
          <p:nvPr/>
        </p:nvSpPr>
        <p:spPr bwMode="auto">
          <a:xfrm>
            <a:off x="6248400" y="4324350"/>
            <a:ext cx="259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a:latin typeface="Calibri" panose="020F0502020204030204" pitchFamily="34" charset="0"/>
              </a:rPr>
              <a:t>ATRIAL DEFECT</a:t>
            </a:r>
          </a:p>
        </p:txBody>
      </p:sp>
    </p:spTree>
  </p:cSld>
  <p:clrMapOvr>
    <a:masterClrMapping/>
  </p:clrMapOvr>
  <p:transition/>
  <p:timing>
    <p:tnLst>
      <p:par>
        <p:cTn id="1" dur="indefinite" restart="never" fill="hold" nodeType="tmRoot">
          <p:childTnLst>
            <p:par>
              <p:cTn id="2" fill="hold" nodeType="interactiveSeq">
                <p:stCondLst>
                  <p:cond delay="0">
                    <p:tgtEl>
                      <p:spTgt spid="32771"/>
                    </p:tgtEl>
                  </p:cond>
                </p:stCondLst>
                <p:childTnLst>
                  <p:par>
                    <p:cTn id="3" fill="hold">
                      <p:childTnLst>
                        <p:par>
                          <p:cTn id="4" fill="hold">
                            <p:stCondLst>
                              <p:cond delay="0"/>
                            </p:stCondLst>
                            <p:childTnLst>
                              <p:par>
                                <p:cTn id="5" presetID="2" presetClass="mediacall" fill="hold" nodeType="clickEffect">
                                  <p:stCondLst>
                                    <p:cond delay="0"/>
                                  </p:stCondLst>
                                  <p:childTnLst>
                                    <p:anim calcmode="lin" valueType="str">
                                      <p:cBhvr additive="repl">
                                        <p:cTn id="6" dur="25551912" fill="hold"/>
                                        <p:tgtEl>
                                          <p:sldTgt/>
                                        </p:tgtEl>
                                      </p:cBhvr>
                                    </p:anim>
                                  </p:childTnLst>
                                </p:cTn>
                              </p:par>
                            </p:childTnLst>
                          </p:cTn>
                        </p:par>
                      </p:childTnLst>
                    </p:cTn>
                  </p:par>
                </p:childTnLst>
              </p:cTn>
            </p:par>
            <p:par>
              <p:cTn id="7" fill="hold" nodeType="interactiveSeq">
                <p:stCondLst>
                  <p:cond delay="0">
                    <p:tgtEl>
                      <p:spTgt spid="32774"/>
                    </p:tgtEl>
                  </p:cond>
                </p:stCondLst>
                <p:childTnLst>
                  <p:par>
                    <p:cTn id="8" fill="hold">
                      <p:childTnLst>
                        <p:par>
                          <p:cTn id="9" fill="hold">
                            <p:stCondLst>
                              <p:cond delay="0"/>
                            </p:stCondLst>
                            <p:childTnLst>
                              <p:par>
                                <p:cTn id="10" presetID="2" presetClass="mediacall" fill="hold" nodeType="clickEffect">
                                  <p:stCondLst>
                                    <p:cond delay="0"/>
                                  </p:stCondLst>
                                  <p:childTnLst>
                                    <p:anim calcmode="lin" valueType="str">
                                      <p:cBhvr additive="repl">
                                        <p:cTn id="11" dur="25551912" fill="hold"/>
                                        <p:tgtEl>
                                          <p:sldTgt/>
                                        </p:tgtEl>
                                      </p:cBhvr>
                                    </p:anim>
                                  </p:childTnLst>
                                </p:cTn>
                              </p:par>
                            </p:childTnLst>
                          </p:cTn>
                        </p:par>
                      </p:childTnLst>
                    </p:cTn>
                  </p:par>
                </p:childTnLst>
              </p:cTn>
            </p:par>
            <p:par>
              <p:cTn id="12" fill="hold" nodeType="interactiveSeq">
                <p:stCondLst>
                  <p:cond delay="0">
                    <p:tgtEl>
                      <p:spTgt spid="32776"/>
                    </p:tgtEl>
                  </p:cond>
                </p:stCondLst>
                <p:childTnLst>
                  <p:par>
                    <p:cTn id="13" fill="hold">
                      <p:childTnLst>
                        <p:par>
                          <p:cTn id="14" fill="hold">
                            <p:stCondLst>
                              <p:cond delay="0"/>
                            </p:stCondLst>
                            <p:childTnLst>
                              <p:par>
                                <p:cTn id="15" presetID="2" presetClass="mediacall" fill="hold" nodeType="clickEffect">
                                  <p:stCondLst>
                                    <p:cond delay="0"/>
                                  </p:stCondLst>
                                  <p:childTnLst>
                                    <p:anim calcmode="lin" valueType="str">
                                      <p:cBhvr additive="repl">
                                        <p:cTn id="16" dur="25551912" fill="hold"/>
                                        <p:tgtEl>
                                          <p:sldTgt/>
                                        </p:tgtEl>
                                      </p:cBhvr>
                                    </p:anim>
                                  </p:childTnLst>
                                </p:cTn>
                              </p:par>
                            </p:childTnLst>
                          </p:cTn>
                        </p:par>
                      </p:childTnLst>
                    </p:cTn>
                  </p:par>
                </p:childTnLst>
              </p:cTn>
            </p:par>
            <p:par>
              <p:cTn id="17" fill="hold" nodeType="interactiveSeq">
                <p:stCondLst>
                  <p:cond delay="0">
                    <p:tgtEl>
                      <p:spTgt spid="32778"/>
                    </p:tgtEl>
                  </p:cond>
                </p:stCondLst>
                <p:childTnLst>
                  <p:par>
                    <p:cTn id="18" fill="hold">
                      <p:childTnLst>
                        <p:par>
                          <p:cTn id="19" fill="hold">
                            <p:stCondLst>
                              <p:cond delay="0"/>
                            </p:stCondLst>
                            <p:childTnLst>
                              <p:par>
                                <p:cTn id="20" presetID="2" presetClass="mediacall" fill="hold" nodeType="clickEffect">
                                  <p:stCondLst>
                                    <p:cond delay="0"/>
                                  </p:stCondLst>
                                  <p:childTnLst>
                                    <p:anim calcmode="lin" valueType="str">
                                      <p:cBhvr additive="repl">
                                        <p:cTn id="21" dur="25551912" fill="hold"/>
                                        <p:tgtEl>
                                          <p:sldTgt/>
                                        </p:tgtEl>
                                      </p:cBhvr>
                                    </p:anim>
                                  </p:childTnLst>
                                </p:cTn>
                              </p:par>
                            </p:childTnLst>
                          </p:cTn>
                        </p:par>
                      </p:childTnLst>
                    </p:cTn>
                  </p:par>
                </p:childTnLst>
              </p:cTn>
            </p:par>
            <p:par>
              <p:cTn id="22" fill="hold" nodeType="interactiveSeq">
                <p:stCondLst>
                  <p:cond delay="0">
                    <p:tgtEl>
                      <p:spTgt spid="32780"/>
                    </p:tgtEl>
                  </p:cond>
                </p:stCondLst>
                <p:childTnLst>
                  <p:par>
                    <p:cTn id="23" fill="hold">
                      <p:childTnLst>
                        <p:par>
                          <p:cTn id="24" fill="hold">
                            <p:stCondLst>
                              <p:cond delay="0"/>
                            </p:stCondLst>
                            <p:childTnLst>
                              <p:par>
                                <p:cTn id="25" presetID="2" presetClass="mediacall" fill="hold" nodeType="clickEffect">
                                  <p:stCondLst>
                                    <p:cond delay="0"/>
                                  </p:stCondLst>
                                  <p:childTnLst>
                                    <p:anim calcmode="lin" valueType="str">
                                      <p:cBhvr additive="repl">
                                        <p:cTn id="26" dur="25551912" fill="hold"/>
                                        <p:tgtEl>
                                          <p:sldTgt/>
                                        </p:tgtEl>
                                      </p:cBhvr>
                                    </p:anim>
                                  </p:childTnLst>
                                </p:cTn>
                              </p:par>
                            </p:childTnLst>
                          </p:cTn>
                        </p:par>
                      </p:childTnLst>
                    </p:cTn>
                  </p:par>
                </p:childTnLst>
              </p:cTn>
            </p:par>
            <p:par>
              <p:cTn id="27" fill="hold" nodeType="interactiveSeq">
                <p:stCondLst>
                  <p:cond delay="0">
                    <p:tgtEl>
                      <p:spTgt spid="32782"/>
                    </p:tgtEl>
                  </p:cond>
                </p:stCondLst>
                <p:childTnLst>
                  <p:par>
                    <p:cTn id="28" fill="hold">
                      <p:childTnLst>
                        <p:par>
                          <p:cTn id="29" fill="hold">
                            <p:stCondLst>
                              <p:cond delay="0"/>
                            </p:stCondLst>
                            <p:childTnLst>
                              <p:par>
                                <p:cTn id="30" presetID="2" presetClass="mediacall" fill="hold" nodeType="clickEffect">
                                  <p:stCondLst>
                                    <p:cond delay="0"/>
                                  </p:stCondLst>
                                  <p:childTnLst>
                                    <p:anim calcmode="lin" valueType="str">
                                      <p:cBhvr additive="repl">
                                        <p:cTn id="31" dur="25551912" fill="hold"/>
                                        <p:tgtEl>
                                          <p:sldTgt/>
                                        </p:tgtEl>
                                      </p:cBhvr>
                                    </p:anim>
                                  </p:childTnLst>
                                </p:cTn>
                              </p:par>
                            </p:childTnLst>
                          </p:cTn>
                        </p:par>
                      </p:childTnLst>
                    </p:cTn>
                  </p:par>
                </p:childTnLst>
              </p:cTn>
            </p:par>
            <p:par>
              <p:cTn id="32" fill="hold" nodeType="interactiveSeq">
                <p:stCondLst>
                  <p:cond delay="0">
                    <p:tgtEl>
                      <p:spTgt spid="32784"/>
                    </p:tgtEl>
                  </p:cond>
                </p:stCondLst>
                <p:childTnLst>
                  <p:par>
                    <p:cTn id="33" fill="hold">
                      <p:childTnLst>
                        <p:par>
                          <p:cTn id="34" fill="hold">
                            <p:stCondLst>
                              <p:cond delay="0"/>
                            </p:stCondLst>
                            <p:childTnLst>
                              <p:par>
                                <p:cTn id="35" presetID="2" presetClass="mediacall" fill="hold" nodeType="clickEffect">
                                  <p:stCondLst>
                                    <p:cond delay="0"/>
                                  </p:stCondLst>
                                  <p:childTnLst>
                                    <p:anim calcmode="lin" valueType="str">
                                      <p:cBhvr additive="repl">
                                        <p:cTn id="36" dur="25551912" fill="hold"/>
                                        <p:tgtEl>
                                          <p:sldTgt/>
                                        </p:tgtEl>
                                      </p:cBhvr>
                                    </p:anim>
                                  </p:childTnLst>
                                </p:cTn>
                              </p:par>
                            </p:childTnLst>
                          </p:cTn>
                        </p:par>
                      </p:childTnLst>
                    </p:cTn>
                  </p:par>
                </p:childTnLst>
              </p:cTn>
            </p:par>
            <p:par>
              <p:cTn id="37" fill="hold" nodeType="interactiveSeq">
                <p:stCondLst>
                  <p:cond delay="0">
                    <p:tgtEl>
                      <p:spTgt spid="32786"/>
                    </p:tgtEl>
                  </p:cond>
                </p:stCondLst>
                <p:childTnLst>
                  <p:par>
                    <p:cTn id="38" fill="hold">
                      <p:childTnLst>
                        <p:par>
                          <p:cTn id="39" fill="hold">
                            <p:stCondLst>
                              <p:cond delay="0"/>
                            </p:stCondLst>
                            <p:childTnLst>
                              <p:par>
                                <p:cTn id="40" presetID="2" presetClass="mediacall" fill="hold" nodeType="clickEffect">
                                  <p:stCondLst>
                                    <p:cond delay="0"/>
                                  </p:stCondLst>
                                  <p:childTnLst>
                                    <p:anim calcmode="lin" valueType="str">
                                      <p:cBhvr additive="repl">
                                        <p:cTn id="41" dur="25551912" fill="hold"/>
                                        <p:tgtEl>
                                          <p:sldTgt/>
                                        </p:tgtEl>
                                      </p:cBhvr>
                                    </p:anim>
                                  </p:childTnLst>
                                </p:cTn>
                              </p:par>
                            </p:childTnLst>
                          </p:cTn>
                        </p:par>
                      </p:childTnLst>
                    </p:cTn>
                  </p:par>
                </p:childTnLst>
              </p:cTn>
            </p:par>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a:extLst>
              <a:ext uri="{FF2B5EF4-FFF2-40B4-BE49-F238E27FC236}">
                <a16:creationId xmlns:a16="http://schemas.microsoft.com/office/drawing/2014/main" id="{39E8B1D6-56F3-477C-B1D0-59A1DD82E26A}"/>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DIABETES MELLITUS</a:t>
            </a:r>
          </a:p>
        </p:txBody>
      </p:sp>
      <p:sp>
        <p:nvSpPr>
          <p:cNvPr id="33794" name="Text Box 2">
            <a:extLst>
              <a:ext uri="{FF2B5EF4-FFF2-40B4-BE49-F238E27FC236}">
                <a16:creationId xmlns:a16="http://schemas.microsoft.com/office/drawing/2014/main" id="{0449BDB7-4F3F-432B-83D7-FFFBDA174A54}"/>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400">
              <a:latin typeface="Calibri" panose="020F0502020204030204" pitchFamily="34" charset="0"/>
            </a:endParaRPr>
          </a:p>
          <a:p>
            <a:pPr lvl="1">
              <a:spcAft>
                <a:spcPts val="1000"/>
              </a:spcAft>
              <a:buClrTx/>
              <a:buFontTx/>
              <a:buNone/>
            </a:pPr>
            <a:endParaRPr lang="it-IT" altLang="it-IT" sz="2400">
              <a:latin typeface="Calibri" panose="020F0502020204030204" pitchFamily="34" charset="0"/>
            </a:endParaRPr>
          </a:p>
        </p:txBody>
      </p:sp>
      <p:pic>
        <p:nvPicPr>
          <p:cNvPr id="33795" name="Picture 3">
            <a:extLst>
              <a:ext uri="{FF2B5EF4-FFF2-40B4-BE49-F238E27FC236}">
                <a16:creationId xmlns:a16="http://schemas.microsoft.com/office/drawing/2014/main" id="{464EBC72-3C48-4967-8C17-9ACE38970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0"/>
            <a:ext cx="3046413" cy="1042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Text Box 4">
            <a:extLst>
              <a:ext uri="{FF2B5EF4-FFF2-40B4-BE49-F238E27FC236}">
                <a16:creationId xmlns:a16="http://schemas.microsoft.com/office/drawing/2014/main" id="{C70A5896-DB97-4BAB-A244-C26913398D8E}"/>
              </a:ext>
            </a:extLst>
          </p:cNvPr>
          <p:cNvSpPr txBox="1">
            <a:spLocks noChangeArrowheads="1"/>
          </p:cNvSpPr>
          <p:nvPr/>
        </p:nvSpPr>
        <p:spPr bwMode="auto">
          <a:xfrm>
            <a:off x="457200" y="3714750"/>
            <a:ext cx="8686800" cy="288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1pPr>
            <a:lvl2pPr marL="739775" indent="-28257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ClrTx/>
              <a:buFontTx/>
              <a:buNone/>
            </a:pPr>
            <a:endParaRPr lang="it-IT" altLang="it-IT" sz="3200">
              <a:latin typeface="Calibri" panose="020F0502020204030204" pitchFamily="34" charset="0"/>
            </a:endParaRP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CAD</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systolic and diastolic HF</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Direct LA fibrosis by microvascular dysfucntion</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Direct LA fibrosis by RAAS activation</a:t>
            </a:r>
          </a:p>
        </p:txBody>
      </p:sp>
      <p:pic>
        <p:nvPicPr>
          <p:cNvPr id="33797" name="Picture 5">
            <a:extLst>
              <a:ext uri="{FF2B5EF4-FFF2-40B4-BE49-F238E27FC236}">
                <a16:creationId xmlns:a16="http://schemas.microsoft.com/office/drawing/2014/main" id="{0BE431BD-12A6-4569-995A-6415FA1C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2571750"/>
            <a:ext cx="1500187" cy="1500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8" name="Rectangle 6">
            <a:extLst>
              <a:ext uri="{FF2B5EF4-FFF2-40B4-BE49-F238E27FC236}">
                <a16:creationId xmlns:a16="http://schemas.microsoft.com/office/drawing/2014/main" id="{C4C4F7E5-FEB9-44C1-9AAF-6CAF2DCE5D58}"/>
              </a:ext>
            </a:extLst>
          </p:cNvPr>
          <p:cNvSpPr>
            <a:spLocks noChangeArrowheads="1"/>
          </p:cNvSpPr>
          <p:nvPr/>
        </p:nvSpPr>
        <p:spPr bwMode="auto">
          <a:xfrm>
            <a:off x="7451725" y="6448425"/>
            <a:ext cx="15271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it-IT" altLang="it-IT" sz="1600">
                <a:latin typeface="Calibri" panose="020F0502020204030204" pitchFamily="34" charset="0"/>
              </a:rPr>
              <a:t>Circulation 2007</a:t>
            </a:r>
          </a:p>
        </p:txBody>
      </p:sp>
      <p:pic>
        <p:nvPicPr>
          <p:cNvPr id="33799" name="Picture 7">
            <a:extLst>
              <a:ext uri="{FF2B5EF4-FFF2-40B4-BE49-F238E27FC236}">
                <a16:creationId xmlns:a16="http://schemas.microsoft.com/office/drawing/2014/main" id="{F6109C4E-17EE-4FCB-A6A6-D9FB327182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63" y="1463675"/>
            <a:ext cx="5500687" cy="2536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00" name="Oval 8">
            <a:extLst>
              <a:ext uri="{FF2B5EF4-FFF2-40B4-BE49-F238E27FC236}">
                <a16:creationId xmlns:a16="http://schemas.microsoft.com/office/drawing/2014/main" id="{95A2B084-76B2-4AF6-89E3-87247824FBE5}"/>
              </a:ext>
            </a:extLst>
          </p:cNvPr>
          <p:cNvSpPr>
            <a:spLocks noChangeArrowheads="1"/>
          </p:cNvSpPr>
          <p:nvPr/>
        </p:nvSpPr>
        <p:spPr bwMode="auto">
          <a:xfrm>
            <a:off x="3071813" y="3286125"/>
            <a:ext cx="2928937" cy="285750"/>
          </a:xfrm>
          <a:prstGeom prst="ellipse">
            <a:avLst/>
          </a:prstGeom>
          <a:solidFill>
            <a:srgbClr val="FF0000">
              <a:alpha val="46999"/>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a:extLst>
              <a:ext uri="{FF2B5EF4-FFF2-40B4-BE49-F238E27FC236}">
                <a16:creationId xmlns:a16="http://schemas.microsoft.com/office/drawing/2014/main" id="{492D1D35-624E-4B0E-996D-0E74ED03EA39}"/>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AGE</a:t>
            </a:r>
          </a:p>
        </p:txBody>
      </p:sp>
      <p:sp>
        <p:nvSpPr>
          <p:cNvPr id="34818" name="Text Box 2">
            <a:extLst>
              <a:ext uri="{FF2B5EF4-FFF2-40B4-BE49-F238E27FC236}">
                <a16:creationId xmlns:a16="http://schemas.microsoft.com/office/drawing/2014/main" id="{E333D554-DAFE-4B44-8508-6F62365509B7}"/>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400">
              <a:latin typeface="Calibri" panose="020F0502020204030204" pitchFamily="34" charset="0"/>
            </a:endParaRPr>
          </a:p>
          <a:p>
            <a:pPr lvl="1">
              <a:spcAft>
                <a:spcPts val="1000"/>
              </a:spcAft>
              <a:buClrTx/>
              <a:buFontTx/>
              <a:buNone/>
            </a:pPr>
            <a:endParaRPr lang="it-IT" altLang="it-IT" sz="2400">
              <a:latin typeface="Calibri" panose="020F0502020204030204" pitchFamily="34" charset="0"/>
            </a:endParaRPr>
          </a:p>
        </p:txBody>
      </p:sp>
      <p:pic>
        <p:nvPicPr>
          <p:cNvPr id="34819" name="Picture 3">
            <a:extLst>
              <a:ext uri="{FF2B5EF4-FFF2-40B4-BE49-F238E27FC236}">
                <a16:creationId xmlns:a16="http://schemas.microsoft.com/office/drawing/2014/main" id="{0BE73051-5423-447C-BDF5-04E70F976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253" b="-69115"/>
          <a:stretch>
            <a:fillRect/>
          </a:stretch>
        </p:blipFill>
        <p:spPr bwMode="auto">
          <a:xfrm>
            <a:off x="0" y="2971800"/>
            <a:ext cx="4632325" cy="1752600"/>
          </a:xfrm>
          <a:prstGeom prst="rect">
            <a:avLst/>
          </a:prstGeom>
          <a:noFill/>
          <a:ln>
            <a:noFill/>
          </a:ln>
          <a:effectLst/>
          <a:extLst>
            <a:ext uri="{909E8E84-426E-40DD-AFC4-6F175D3DCCD1}">
              <a14:hiddenFill xmlns:a14="http://schemas.microsoft.com/office/drawing/2010/main">
                <a:blipFill dpi="0" rotWithShape="0">
                  <a:blip/>
                  <a:srcRect r="7253" b="-6911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0" name="Picture 4">
            <a:extLst>
              <a:ext uri="{FF2B5EF4-FFF2-40B4-BE49-F238E27FC236}">
                <a16:creationId xmlns:a16="http://schemas.microsoft.com/office/drawing/2014/main" id="{CE0045F7-B528-45D8-B82E-62F3553701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325" y="1219200"/>
            <a:ext cx="5273675" cy="2613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1" name="Picture 5">
            <a:extLst>
              <a:ext uri="{FF2B5EF4-FFF2-40B4-BE49-F238E27FC236}">
                <a16:creationId xmlns:a16="http://schemas.microsoft.com/office/drawing/2014/main" id="{632E24F2-AEF6-45F8-A332-4DD10D8522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066800"/>
            <a:ext cx="2908300" cy="1997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Text Box 6">
            <a:extLst>
              <a:ext uri="{FF2B5EF4-FFF2-40B4-BE49-F238E27FC236}">
                <a16:creationId xmlns:a16="http://schemas.microsoft.com/office/drawing/2014/main" id="{E462DF3C-ADA5-426D-B5F9-C3D9F2EDD2F9}"/>
              </a:ext>
            </a:extLst>
          </p:cNvPr>
          <p:cNvSpPr txBox="1">
            <a:spLocks noChangeArrowheads="1"/>
          </p:cNvSpPr>
          <p:nvPr/>
        </p:nvSpPr>
        <p:spPr bwMode="auto">
          <a:xfrm>
            <a:off x="152400" y="3962400"/>
            <a:ext cx="8686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1pPr>
            <a:lvl2pPr marL="739775" indent="-28257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ClrTx/>
              <a:buFontTx/>
              <a:buNone/>
            </a:pPr>
            <a:endParaRPr lang="it-IT" altLang="it-IT" sz="3200">
              <a:latin typeface="Calibri" panose="020F0502020204030204" pitchFamily="34" charset="0"/>
            </a:endParaRP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programmed cellular apoptosis</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oxidative stress</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Direct LA fibrosis by RAAS activation</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Comorbidities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a:extLst>
              <a:ext uri="{FF2B5EF4-FFF2-40B4-BE49-F238E27FC236}">
                <a16:creationId xmlns:a16="http://schemas.microsoft.com/office/drawing/2014/main" id="{E3AF5D9A-2230-4F22-A239-3A87F8993470}"/>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CAD/CMD/SYSTOLIC HF</a:t>
            </a:r>
          </a:p>
        </p:txBody>
      </p:sp>
      <p:sp>
        <p:nvSpPr>
          <p:cNvPr id="35842" name="Text Box 2">
            <a:extLst>
              <a:ext uri="{FF2B5EF4-FFF2-40B4-BE49-F238E27FC236}">
                <a16:creationId xmlns:a16="http://schemas.microsoft.com/office/drawing/2014/main" id="{023AB0C5-25CC-4101-A2D5-57DDEC8E9DEF}"/>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400">
              <a:latin typeface="Calibri" panose="020F0502020204030204" pitchFamily="34" charset="0"/>
            </a:endParaRPr>
          </a:p>
          <a:p>
            <a:pPr lvl="1">
              <a:spcAft>
                <a:spcPts val="1000"/>
              </a:spcAft>
              <a:buClrTx/>
              <a:buFontTx/>
              <a:buNone/>
            </a:pPr>
            <a:endParaRPr lang="it-IT" altLang="it-IT" sz="2400">
              <a:latin typeface="Calibri" panose="020F0502020204030204" pitchFamily="34" charset="0"/>
            </a:endParaRPr>
          </a:p>
        </p:txBody>
      </p:sp>
      <p:pic>
        <p:nvPicPr>
          <p:cNvPr id="35843" name="Picture 3">
            <a:extLst>
              <a:ext uri="{FF2B5EF4-FFF2-40B4-BE49-F238E27FC236}">
                <a16:creationId xmlns:a16="http://schemas.microsoft.com/office/drawing/2014/main" id="{60DBD35A-D296-4AFA-96A7-C2C766091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38" y="1447800"/>
            <a:ext cx="4906962"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Text Box 4">
            <a:extLst>
              <a:ext uri="{FF2B5EF4-FFF2-40B4-BE49-F238E27FC236}">
                <a16:creationId xmlns:a16="http://schemas.microsoft.com/office/drawing/2014/main" id="{20F3BC89-617A-44E9-A5B2-A5575623AD39}"/>
              </a:ext>
            </a:extLst>
          </p:cNvPr>
          <p:cNvSpPr txBox="1">
            <a:spLocks noChangeArrowheads="1"/>
          </p:cNvSpPr>
          <p:nvPr/>
        </p:nvSpPr>
        <p:spPr bwMode="auto">
          <a:xfrm>
            <a:off x="152400" y="3962400"/>
            <a:ext cx="88392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1pPr>
            <a:lvl2pPr marL="739775" indent="-28257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ClrTx/>
              <a:buFontTx/>
              <a:buNone/>
            </a:pPr>
            <a:endParaRPr lang="it-IT" altLang="it-IT" sz="3200">
              <a:latin typeface="Calibri" panose="020F0502020204030204" pitchFamily="34" charset="0"/>
            </a:endParaRP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increased atrial wall stress</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inflammatory damage to the LA</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Direct LA fibrosis by RAAS activation</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Associated MR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4794BA2F-AB78-426D-B834-25CD9E876CD7}"/>
              </a:ext>
            </a:extLst>
          </p:cNvPr>
          <p:cNvSpPr txBox="1">
            <a:spLocks noChangeArrowheads="1"/>
          </p:cNvSpPr>
          <p:nvPr/>
        </p:nvSpPr>
        <p:spPr bwMode="auto">
          <a:xfrm>
            <a:off x="571500" y="2471738"/>
            <a:ext cx="8001000"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This is a huge topic...</a:t>
            </a:r>
          </a:p>
          <a:p>
            <a:pPr algn="ctr">
              <a:buClrTx/>
              <a:buFontTx/>
              <a:buNone/>
            </a:pPr>
            <a:endParaRPr lang="it-IT" altLang="it-IT" sz="4500" b="1">
              <a:effectLst>
                <a:outerShdw blurRad="38100" dist="38100" dir="2700000" algn="tl">
                  <a:srgbClr val="C0C0C0"/>
                </a:outerShdw>
              </a:effectLst>
              <a:latin typeface="Calibri" panose="020F0502020204030204" pitchFamily="34" charset="0"/>
            </a:endParaRPr>
          </a:p>
          <a:p>
            <a:pPr algn="ctr">
              <a:buClrTx/>
              <a:buFontTx/>
              <a:buNone/>
            </a:pPr>
            <a:r>
              <a:rPr lang="it-IT" altLang="it-IT" sz="4500" b="1">
                <a:effectLst>
                  <a:outerShdw blurRad="38100" dist="38100" dir="2700000" algn="tl">
                    <a:srgbClr val="C0C0C0"/>
                  </a:outerShdw>
                </a:effectLst>
                <a:latin typeface="Calibri" panose="020F0502020204030204" pitchFamily="34" charset="0"/>
              </a:rPr>
              <a:t>But the key could be to find a MARKER: </a:t>
            </a:r>
          </a:p>
          <a:p>
            <a:pPr algn="ctr">
              <a:buClrTx/>
              <a:buFontTx/>
              <a:buNone/>
            </a:pPr>
            <a:r>
              <a:rPr lang="it-IT" altLang="it-IT" sz="4500" b="1">
                <a:effectLst>
                  <a:outerShdw blurRad="38100" dist="38100" dir="2700000" algn="tl">
                    <a:srgbClr val="C0C0C0"/>
                  </a:outerShdw>
                </a:effectLst>
                <a:latin typeface="Calibri" panose="020F0502020204030204" pitchFamily="34" charset="0"/>
              </a:rPr>
              <a:t>how can i decide to do AF ablation? How can i predict the succes of procedure?</a:t>
            </a:r>
          </a:p>
          <a:p>
            <a:pPr algn="ctr">
              <a:buClrTx/>
              <a:buFontTx/>
              <a:buNone/>
            </a:pPr>
            <a:endParaRPr lang="it-IT" altLang="it-IT" sz="4500" b="1">
              <a:effectLst>
                <a:outerShdw blurRad="38100" dist="38100" dir="2700000" algn="tl">
                  <a:srgbClr val="C0C0C0"/>
                </a:outerShdw>
              </a:effectLst>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a:extLst>
              <a:ext uri="{FF2B5EF4-FFF2-40B4-BE49-F238E27FC236}">
                <a16:creationId xmlns:a16="http://schemas.microsoft.com/office/drawing/2014/main" id="{35EA0DD7-5A5B-43F2-BF00-BC5AE88FB1DF}"/>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DIASTOLIC HEART FAILURE</a:t>
            </a:r>
          </a:p>
        </p:txBody>
      </p:sp>
      <p:sp>
        <p:nvSpPr>
          <p:cNvPr id="36866" name="Text Box 2">
            <a:extLst>
              <a:ext uri="{FF2B5EF4-FFF2-40B4-BE49-F238E27FC236}">
                <a16:creationId xmlns:a16="http://schemas.microsoft.com/office/drawing/2014/main" id="{77C5DBE6-E1FA-4272-8B6E-8FB569792D0C}"/>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400">
              <a:latin typeface="Calibri" panose="020F0502020204030204" pitchFamily="34" charset="0"/>
            </a:endParaRPr>
          </a:p>
          <a:p>
            <a:pPr lvl="1">
              <a:spcAft>
                <a:spcPts val="1000"/>
              </a:spcAft>
              <a:buClrTx/>
              <a:buFontTx/>
              <a:buNone/>
            </a:pPr>
            <a:endParaRPr lang="it-IT" altLang="it-IT" sz="2400">
              <a:latin typeface="Calibri" panose="020F0502020204030204" pitchFamily="34" charset="0"/>
            </a:endParaRPr>
          </a:p>
        </p:txBody>
      </p:sp>
      <p:pic>
        <p:nvPicPr>
          <p:cNvPr id="36867" name="Picture 3">
            <a:extLst>
              <a:ext uri="{FF2B5EF4-FFF2-40B4-BE49-F238E27FC236}">
                <a16:creationId xmlns:a16="http://schemas.microsoft.com/office/drawing/2014/main" id="{88A98E3A-0C5E-4EEF-871F-6608540DA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75" y="1219200"/>
            <a:ext cx="5521325" cy="3451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8" name="Text Box 4">
            <a:extLst>
              <a:ext uri="{FF2B5EF4-FFF2-40B4-BE49-F238E27FC236}">
                <a16:creationId xmlns:a16="http://schemas.microsoft.com/office/drawing/2014/main" id="{118EC4B8-FE9E-431B-A54E-5FA7490258D2}"/>
              </a:ext>
            </a:extLst>
          </p:cNvPr>
          <p:cNvSpPr txBox="1">
            <a:spLocks noChangeArrowheads="1"/>
          </p:cNvSpPr>
          <p:nvPr/>
        </p:nvSpPr>
        <p:spPr bwMode="auto">
          <a:xfrm>
            <a:off x="152400" y="4114800"/>
            <a:ext cx="88392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1pPr>
            <a:lvl2pPr marL="739775" indent="-28257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ClrTx/>
              <a:buFontTx/>
              <a:buNone/>
            </a:pPr>
            <a:endParaRPr lang="it-IT" altLang="it-IT" sz="3200">
              <a:latin typeface="Calibri" panose="020F0502020204030204" pitchFamily="34" charset="0"/>
            </a:endParaRP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increased atrial wall stress</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ANP accumulation</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Direct LA fibrosis by RAAS activation</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Associated LA fiber dysfunction (HCM)</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a:extLst>
              <a:ext uri="{FF2B5EF4-FFF2-40B4-BE49-F238E27FC236}">
                <a16:creationId xmlns:a16="http://schemas.microsoft.com/office/drawing/2014/main" id="{18EEEBD9-70AC-4446-A0C4-222D73A6BF4A}"/>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 MR (NOT FUNCTIONAL)</a:t>
            </a:r>
          </a:p>
        </p:txBody>
      </p:sp>
      <p:sp>
        <p:nvSpPr>
          <p:cNvPr id="37890" name="Text Box 2">
            <a:extLst>
              <a:ext uri="{FF2B5EF4-FFF2-40B4-BE49-F238E27FC236}">
                <a16:creationId xmlns:a16="http://schemas.microsoft.com/office/drawing/2014/main" id="{1612400F-6139-4AAC-B3B3-50FC5579111A}"/>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400">
              <a:latin typeface="Calibri" panose="020F0502020204030204" pitchFamily="34" charset="0"/>
            </a:endParaRPr>
          </a:p>
          <a:p>
            <a:pPr lvl="1">
              <a:spcAft>
                <a:spcPts val="1000"/>
              </a:spcAft>
              <a:buClrTx/>
              <a:buFontTx/>
              <a:buNone/>
            </a:pPr>
            <a:endParaRPr lang="it-IT" altLang="it-IT" sz="2400">
              <a:latin typeface="Calibri" panose="020F0502020204030204" pitchFamily="34" charset="0"/>
            </a:endParaRPr>
          </a:p>
        </p:txBody>
      </p:sp>
      <p:pic>
        <p:nvPicPr>
          <p:cNvPr id="37891" name="Picture 3">
            <a:extLst>
              <a:ext uri="{FF2B5EF4-FFF2-40B4-BE49-F238E27FC236}">
                <a16:creationId xmlns:a16="http://schemas.microsoft.com/office/drawing/2014/main" id="{CED8C0F0-A6B7-45C7-A225-4F3CE45DB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371600"/>
            <a:ext cx="457200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2" name="Text Box 4">
            <a:extLst>
              <a:ext uri="{FF2B5EF4-FFF2-40B4-BE49-F238E27FC236}">
                <a16:creationId xmlns:a16="http://schemas.microsoft.com/office/drawing/2014/main" id="{460A71E1-12AF-425C-A715-940E49463B41}"/>
              </a:ext>
            </a:extLst>
          </p:cNvPr>
          <p:cNvSpPr txBox="1">
            <a:spLocks noChangeArrowheads="1"/>
          </p:cNvSpPr>
          <p:nvPr/>
        </p:nvSpPr>
        <p:spPr bwMode="auto">
          <a:xfrm>
            <a:off x="152400" y="4071938"/>
            <a:ext cx="8839200" cy="278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1pPr>
            <a:lvl2pPr marL="739775" indent="-28257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ClrTx/>
              <a:buFontTx/>
              <a:buNone/>
            </a:pPr>
            <a:endParaRPr lang="it-IT" altLang="it-IT" sz="3200">
              <a:latin typeface="Calibri" panose="020F0502020204030204" pitchFamily="34" charset="0"/>
            </a:endParaRP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increased atrial wall stress</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Fibrosis promotion by ANP accumulation</a:t>
            </a:r>
          </a:p>
          <a:p>
            <a:pPr lvl="1" eaLnBrk="0" hangingPunct="0">
              <a:spcBef>
                <a:spcPts val="700"/>
              </a:spcBef>
              <a:buFont typeface="Calibri" panose="020F0502020204030204" pitchFamily="34" charset="0"/>
              <a:buChar char="–"/>
            </a:pPr>
            <a:r>
              <a:rPr lang="it-IT" altLang="it-IT" sz="2800">
                <a:latin typeface="Calibri" panose="020F0502020204030204" pitchFamily="34" charset="0"/>
              </a:rPr>
              <a:t>Direct LA fibrosis by RAAS activation</a:t>
            </a:r>
          </a:p>
          <a:p>
            <a:pPr lvl="1" eaLnBrk="0" hangingPunct="0">
              <a:spcBef>
                <a:spcPts val="700"/>
              </a:spcBef>
              <a:buFont typeface="Calibri" panose="020F0502020204030204" pitchFamily="34" charset="0"/>
              <a:buChar char="–"/>
            </a:pPr>
            <a:r>
              <a:rPr lang="it-IT" altLang="it-IT" sz="2800" i="1">
                <a:latin typeface="Calibri" panose="020F0502020204030204" pitchFamily="34" charset="0"/>
              </a:rPr>
              <a:t>++++ MR require surgery</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a:extLst>
              <a:ext uri="{FF2B5EF4-FFF2-40B4-BE49-F238E27FC236}">
                <a16:creationId xmlns:a16="http://schemas.microsoft.com/office/drawing/2014/main" id="{1DE06AAF-8856-4D2F-BB95-3A264F5453BC}"/>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WHY ARE THEY IMPORTANT?</a:t>
            </a:r>
          </a:p>
        </p:txBody>
      </p:sp>
      <p:sp>
        <p:nvSpPr>
          <p:cNvPr id="38914" name="Text Box 2">
            <a:extLst>
              <a:ext uri="{FF2B5EF4-FFF2-40B4-BE49-F238E27FC236}">
                <a16:creationId xmlns:a16="http://schemas.microsoft.com/office/drawing/2014/main" id="{CC4E711F-28F6-4757-8033-3F095F3B0397}"/>
              </a:ext>
            </a:extLst>
          </p:cNvPr>
          <p:cNvSpPr txBox="1">
            <a:spLocks noChangeArrowheads="1"/>
          </p:cNvSpPr>
          <p:nvPr/>
        </p:nvSpPr>
        <p:spPr bwMode="auto">
          <a:xfrm>
            <a:off x="228600" y="1371600"/>
            <a:ext cx="8610600" cy="486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402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marL="13716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200">
              <a:latin typeface="Calibri" panose="020F0502020204030204" pitchFamily="34" charset="0"/>
            </a:endParaRPr>
          </a:p>
          <a:p>
            <a:pPr lvl="1">
              <a:spcAft>
                <a:spcPts val="1000"/>
              </a:spcAft>
              <a:buClrTx/>
              <a:buFontTx/>
              <a:buNone/>
            </a:pPr>
            <a:r>
              <a:rPr lang="it-IT" altLang="it-IT" sz="3900">
                <a:latin typeface="Calibri" panose="020F0502020204030204" pitchFamily="34" charset="0"/>
              </a:rPr>
              <a:t>All these comorbidites may lead to DISEASE PROGRESSION</a:t>
            </a:r>
          </a:p>
          <a:p>
            <a:pPr lvl="2">
              <a:spcAft>
                <a:spcPts val="1000"/>
              </a:spcAft>
              <a:buClr>
                <a:srgbClr val="FF0000"/>
              </a:buClr>
              <a:buFont typeface="Wingdings 2" panose="05020102010507070707" pitchFamily="18" charset="2"/>
              <a:buChar char=""/>
            </a:pPr>
            <a:r>
              <a:rPr lang="it-IT" altLang="it-IT" sz="3100">
                <a:solidFill>
                  <a:srgbClr val="FF0000"/>
                </a:solidFill>
                <a:latin typeface="Calibri" panose="020F0502020204030204" pitchFamily="34" charset="0"/>
              </a:rPr>
              <a:t>Left atrial muscle streching </a:t>
            </a:r>
          </a:p>
          <a:p>
            <a:pPr lvl="2">
              <a:spcAft>
                <a:spcPts val="1000"/>
              </a:spcAft>
              <a:buClr>
                <a:srgbClr val="FF0000"/>
              </a:buClr>
              <a:buFont typeface="Wingdings 2" panose="05020102010507070707" pitchFamily="18" charset="2"/>
              <a:buChar char=""/>
            </a:pPr>
            <a:r>
              <a:rPr lang="it-IT" altLang="it-IT" sz="3100">
                <a:solidFill>
                  <a:srgbClr val="FF0000"/>
                </a:solidFill>
                <a:latin typeface="Calibri" panose="020F0502020204030204" pitchFamily="34" charset="0"/>
              </a:rPr>
              <a:t>Oversynthesis of ANP leading tissue deposit</a:t>
            </a:r>
          </a:p>
          <a:p>
            <a:pPr lvl="2">
              <a:spcAft>
                <a:spcPts val="1000"/>
              </a:spcAft>
              <a:buClr>
                <a:srgbClr val="FF0000"/>
              </a:buClr>
              <a:buFont typeface="Wingdings 2" panose="05020102010507070707" pitchFamily="18" charset="2"/>
              <a:buChar char=""/>
            </a:pPr>
            <a:r>
              <a:rPr lang="it-IT" altLang="it-IT" sz="3100">
                <a:solidFill>
                  <a:srgbClr val="FF0000"/>
                </a:solidFill>
                <a:latin typeface="Calibri" panose="020F0502020204030204" pitchFamily="34" charset="0"/>
              </a:rPr>
              <a:t>Extensive cellular loss</a:t>
            </a:r>
          </a:p>
          <a:p>
            <a:pPr lvl="2">
              <a:spcAft>
                <a:spcPts val="1000"/>
              </a:spcAft>
              <a:buClr>
                <a:srgbClr val="FF0000"/>
              </a:buClr>
              <a:buFont typeface="Wingdings 2" panose="05020102010507070707" pitchFamily="18" charset="2"/>
              <a:buChar char=""/>
            </a:pPr>
            <a:r>
              <a:rPr lang="it-IT" altLang="it-IT" sz="3100">
                <a:solidFill>
                  <a:srgbClr val="FF0000"/>
                </a:solidFill>
                <a:latin typeface="Calibri" panose="020F0502020204030204" pitchFamily="34" charset="0"/>
              </a:rPr>
              <a:t>Extensive fibrosis</a:t>
            </a:r>
          </a:p>
          <a:p>
            <a:pPr lvl="1">
              <a:spcAft>
                <a:spcPts val="1000"/>
              </a:spcAft>
              <a:buClrTx/>
              <a:buFontTx/>
              <a:buNone/>
            </a:pPr>
            <a:endParaRPr lang="it-IT" altLang="it-IT" sz="3100">
              <a:solidFill>
                <a:srgbClr val="FF0000"/>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a:extLst>
              <a:ext uri="{FF2B5EF4-FFF2-40B4-BE49-F238E27FC236}">
                <a16:creationId xmlns:a16="http://schemas.microsoft.com/office/drawing/2014/main" id="{45E5FF03-17BA-49A3-8B53-091E89E9CB3F}"/>
              </a:ext>
            </a:extLst>
          </p:cNvPr>
          <p:cNvSpPr txBox="1">
            <a:spLocks noChangeArrowheads="1"/>
          </p:cNvSpPr>
          <p:nvPr/>
        </p:nvSpPr>
        <p:spPr bwMode="auto">
          <a:xfrm>
            <a:off x="571500" y="114300"/>
            <a:ext cx="80010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Suggestion for Anatomical AF </a:t>
            </a:r>
            <a:br>
              <a:rPr lang="it-IT" altLang="it-IT" sz="4500" b="1">
                <a:effectLst>
                  <a:outerShdw blurRad="38100" dist="38100" dir="2700000" algn="tl">
                    <a:srgbClr val="C0C0C0"/>
                  </a:outerShdw>
                </a:effectLst>
                <a:latin typeface="Calibri" panose="020F0502020204030204" pitchFamily="34" charset="0"/>
              </a:rPr>
            </a:br>
            <a:r>
              <a:rPr lang="it-IT" altLang="it-IT" sz="4500" b="1">
                <a:effectLst>
                  <a:outerShdw blurRad="38100" dist="38100" dir="2700000" algn="tl">
                    <a:srgbClr val="C0C0C0"/>
                  </a:outerShdw>
                </a:effectLst>
                <a:latin typeface="Calibri" panose="020F0502020204030204" pitchFamily="34" charset="0"/>
              </a:rPr>
              <a:t> </a:t>
            </a:r>
          </a:p>
        </p:txBody>
      </p:sp>
      <p:sp>
        <p:nvSpPr>
          <p:cNvPr id="39938" name="Text Box 2">
            <a:extLst>
              <a:ext uri="{FF2B5EF4-FFF2-40B4-BE49-F238E27FC236}">
                <a16:creationId xmlns:a16="http://schemas.microsoft.com/office/drawing/2014/main" id="{BD6B7328-A68C-40EF-B105-1016EAB34134}"/>
              </a:ext>
            </a:extLst>
          </p:cNvPr>
          <p:cNvSpPr txBox="1">
            <a:spLocks noChangeArrowheads="1"/>
          </p:cNvSpPr>
          <p:nvPr/>
        </p:nvSpPr>
        <p:spPr bwMode="auto">
          <a:xfrm>
            <a:off x="1033463" y="1871663"/>
            <a:ext cx="7754937" cy="461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lnSpc>
                <a:spcPct val="90000"/>
              </a:lnSpc>
              <a:spcAft>
                <a:spcPts val="2000"/>
              </a:spcAft>
              <a:buClr>
                <a:srgbClr val="FF0000"/>
              </a:buClr>
              <a:buFont typeface="Wingdings 2" panose="05020102010507070707" pitchFamily="18" charset="2"/>
              <a:buChar char=""/>
            </a:pPr>
            <a:r>
              <a:rPr lang="en-GB" altLang="it-IT" sz="2400">
                <a:solidFill>
                  <a:srgbClr val="FF0000"/>
                </a:solidFill>
                <a:latin typeface="Calibri" panose="020F0502020204030204" pitchFamily="34" charset="0"/>
              </a:rPr>
              <a:t>A few patients </a:t>
            </a:r>
          </a:p>
          <a:p>
            <a:pPr>
              <a:lnSpc>
                <a:spcPct val="90000"/>
              </a:lnSpc>
              <a:spcAft>
                <a:spcPts val="2000"/>
              </a:spcAft>
              <a:buClrTx/>
              <a:buFontTx/>
              <a:buNone/>
            </a:pPr>
            <a:endParaRPr lang="en-GB" altLang="it-IT" sz="2400">
              <a:latin typeface="Calibri" panose="020F0502020204030204" pitchFamily="34" charset="0"/>
            </a:endParaRPr>
          </a:p>
          <a:p>
            <a:pPr>
              <a:lnSpc>
                <a:spcPct val="90000"/>
              </a:lnSpc>
              <a:spcAft>
                <a:spcPts val="2000"/>
              </a:spcAft>
              <a:buClr>
                <a:srgbClr val="FF0000"/>
              </a:buClr>
              <a:buFont typeface="Wingdings 2" panose="05020102010507070707" pitchFamily="18" charset="2"/>
              <a:buChar char=""/>
            </a:pPr>
            <a:r>
              <a:rPr lang="en-GB" altLang="it-IT" sz="2400">
                <a:solidFill>
                  <a:srgbClr val="FF0000"/>
                </a:solidFill>
                <a:latin typeface="Calibri" panose="020F0502020204030204" pitchFamily="34" charset="0"/>
              </a:rPr>
              <a:t>Endpoints</a:t>
            </a:r>
            <a:r>
              <a:rPr lang="en-GB" altLang="it-IT" sz="2400">
                <a:latin typeface="Calibri" panose="020F0502020204030204" pitchFamily="34" charset="0"/>
              </a:rPr>
              <a:t>:</a:t>
            </a:r>
          </a:p>
          <a:p>
            <a:pPr lvl="1">
              <a:lnSpc>
                <a:spcPct val="90000"/>
              </a:lnSpc>
              <a:spcAft>
                <a:spcPts val="1000"/>
              </a:spcAft>
              <a:buClr>
                <a:srgbClr val="82682C"/>
              </a:buClr>
              <a:buFont typeface="Wingdings 2" panose="05020102010507070707" pitchFamily="18" charset="2"/>
              <a:buChar char=""/>
            </a:pPr>
            <a:r>
              <a:rPr lang="en-GB" altLang="it-IT" sz="2200" i="1">
                <a:latin typeface="Calibri" panose="020F0502020204030204" pitchFamily="34" charset="0"/>
              </a:rPr>
              <a:t>Reduction of tachycardiomyopathy</a:t>
            </a:r>
          </a:p>
          <a:p>
            <a:pPr lvl="1">
              <a:lnSpc>
                <a:spcPct val="90000"/>
              </a:lnSpc>
              <a:spcAft>
                <a:spcPts val="1000"/>
              </a:spcAft>
              <a:buClr>
                <a:srgbClr val="82682C"/>
              </a:buClr>
              <a:buFont typeface="Wingdings 2" panose="05020102010507070707" pitchFamily="18" charset="2"/>
              <a:buChar char=""/>
            </a:pPr>
            <a:r>
              <a:rPr lang="en-GB" altLang="it-IT" sz="2200" i="1">
                <a:latin typeface="Calibri" panose="020F0502020204030204" pitchFamily="34" charset="0"/>
              </a:rPr>
              <a:t>Improved QoL</a:t>
            </a:r>
          </a:p>
          <a:p>
            <a:pPr lvl="1">
              <a:lnSpc>
                <a:spcPct val="90000"/>
              </a:lnSpc>
              <a:spcAft>
                <a:spcPts val="1000"/>
              </a:spcAft>
              <a:buClr>
                <a:srgbClr val="82682C"/>
              </a:buClr>
              <a:buFont typeface="Wingdings 2" panose="05020102010507070707" pitchFamily="18" charset="2"/>
              <a:buChar char=""/>
            </a:pPr>
            <a:r>
              <a:rPr lang="en-GB" altLang="it-IT" sz="2200" i="1">
                <a:latin typeface="Calibri" panose="020F0502020204030204" pitchFamily="34" charset="0"/>
              </a:rPr>
              <a:t>No need for OAT</a:t>
            </a:r>
          </a:p>
          <a:p>
            <a:pPr lvl="1">
              <a:lnSpc>
                <a:spcPct val="90000"/>
              </a:lnSpc>
              <a:spcAft>
                <a:spcPts val="1000"/>
              </a:spcAft>
              <a:buClr>
                <a:srgbClr val="82682C"/>
              </a:buClr>
              <a:buFont typeface="Wingdings 2" panose="05020102010507070707" pitchFamily="18" charset="2"/>
              <a:buChar char=""/>
            </a:pPr>
            <a:r>
              <a:rPr lang="en-GB" altLang="it-IT" sz="2200" i="1">
                <a:latin typeface="Calibri" panose="020F0502020204030204" pitchFamily="34" charset="0"/>
              </a:rPr>
              <a:t>No risk for stroke</a:t>
            </a:r>
          </a:p>
          <a:p>
            <a:pPr lvl="1">
              <a:lnSpc>
                <a:spcPct val="90000"/>
              </a:lnSpc>
              <a:spcAft>
                <a:spcPts val="1000"/>
              </a:spcAft>
              <a:buClr>
                <a:srgbClr val="82682C"/>
              </a:buClr>
              <a:buFont typeface="Wingdings 2" panose="05020102010507070707" pitchFamily="18" charset="2"/>
              <a:buChar char=""/>
            </a:pPr>
            <a:r>
              <a:rPr lang="en-GB" altLang="it-IT" sz="2200" i="1">
                <a:latin typeface="Calibri" panose="020F0502020204030204" pitchFamily="34" charset="0"/>
              </a:rPr>
              <a:t>No risk for major emorrhagies</a:t>
            </a:r>
          </a:p>
          <a:p>
            <a:pPr lvl="1">
              <a:lnSpc>
                <a:spcPct val="90000"/>
              </a:lnSpc>
              <a:spcAft>
                <a:spcPts val="1000"/>
              </a:spcAft>
              <a:buClrTx/>
              <a:buFontTx/>
              <a:buNone/>
            </a:pPr>
            <a:endParaRPr lang="en-GB" altLang="it-IT" sz="2200" i="1">
              <a:latin typeface="Calibri" panose="020F0502020204030204" pitchFamily="34" charset="0"/>
            </a:endParaRPr>
          </a:p>
        </p:txBody>
      </p:sp>
      <p:sp>
        <p:nvSpPr>
          <p:cNvPr id="39939" name="Text Box 3">
            <a:extLst>
              <a:ext uri="{FF2B5EF4-FFF2-40B4-BE49-F238E27FC236}">
                <a16:creationId xmlns:a16="http://schemas.microsoft.com/office/drawing/2014/main" id="{BFE1A414-7188-4B0B-BF75-C773E16E5F3B}"/>
              </a:ext>
            </a:extLst>
          </p:cNvPr>
          <p:cNvSpPr txBox="1">
            <a:spLocks noChangeArrowheads="1"/>
          </p:cNvSpPr>
          <p:nvPr/>
        </p:nvSpPr>
        <p:spPr bwMode="auto">
          <a:xfrm>
            <a:off x="2519363" y="1079500"/>
            <a:ext cx="4319587"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lnSpc>
                <a:spcPct val="90000"/>
              </a:lnSpc>
              <a:spcAft>
                <a:spcPts val="2000"/>
              </a:spcAft>
              <a:buClrTx/>
              <a:buFontTx/>
              <a:buNone/>
            </a:pPr>
            <a:r>
              <a:rPr lang="en-GB" altLang="it-IT" sz="2400">
                <a:solidFill>
                  <a:srgbClr val="FF0000"/>
                </a:solidFill>
                <a:latin typeface="Calibri" panose="020F0502020204030204" pitchFamily="34" charset="0"/>
              </a:rPr>
              <a:t>(extensive fibrosis at the MRI)</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a:extLst>
              <a:ext uri="{FF2B5EF4-FFF2-40B4-BE49-F238E27FC236}">
                <a16:creationId xmlns:a16="http://schemas.microsoft.com/office/drawing/2014/main" id="{E2161EF7-160E-451E-AF6A-27F54623B134}"/>
              </a:ext>
            </a:extLst>
          </p:cNvPr>
          <p:cNvSpPr txBox="1">
            <a:spLocks noChangeArrowheads="1"/>
          </p:cNvSpPr>
          <p:nvPr/>
        </p:nvSpPr>
        <p:spPr bwMode="auto">
          <a:xfrm>
            <a:off x="0" y="69850"/>
            <a:ext cx="8686800"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0962" name="Text Box 2">
            <a:extLst>
              <a:ext uri="{FF2B5EF4-FFF2-40B4-BE49-F238E27FC236}">
                <a16:creationId xmlns:a16="http://schemas.microsoft.com/office/drawing/2014/main" id="{68B2A159-9DF0-40D2-9FA5-81B491137A54}"/>
              </a:ext>
            </a:extLst>
          </p:cNvPr>
          <p:cNvSpPr txBox="1">
            <a:spLocks noChangeArrowheads="1"/>
          </p:cNvSpPr>
          <p:nvPr/>
        </p:nvSpPr>
        <p:spPr bwMode="auto">
          <a:xfrm>
            <a:off x="0" y="1023938"/>
            <a:ext cx="91440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Font typeface="Wingdings 2" panose="05020102010507070707" pitchFamily="18" charset="2"/>
              <a:buChar char=""/>
            </a:pPr>
            <a:r>
              <a:rPr lang="en-GB" altLang="it-IT" sz="2400">
                <a:latin typeface="Calibri" panose="020F0502020204030204" pitchFamily="34" charset="0"/>
              </a:rPr>
              <a:t>AV node ablation</a:t>
            </a:r>
          </a:p>
          <a:p>
            <a:pPr>
              <a:spcAft>
                <a:spcPts val="2000"/>
              </a:spcAft>
              <a:buFont typeface="Wingdings 2" panose="05020102010507070707" pitchFamily="18" charset="2"/>
              <a:buChar char=""/>
            </a:pPr>
            <a:r>
              <a:rPr lang="en-GB" altLang="it-IT" sz="2400">
                <a:latin typeface="Calibri" panose="020F0502020204030204" pitchFamily="34" charset="0"/>
              </a:rPr>
              <a:t>CRT-ICD implant</a:t>
            </a:r>
          </a:p>
          <a:p>
            <a:pPr>
              <a:spcAft>
                <a:spcPts val="2000"/>
              </a:spcAft>
              <a:buFont typeface="Wingdings 2" panose="05020102010507070707" pitchFamily="18" charset="2"/>
              <a:buChar char=""/>
            </a:pPr>
            <a:r>
              <a:rPr lang="en-GB" altLang="it-IT" sz="2400">
                <a:latin typeface="Calibri" panose="020F0502020204030204" pitchFamily="34" charset="0"/>
              </a:rPr>
              <a:t>LAA closure</a:t>
            </a:r>
          </a:p>
          <a:p>
            <a:pPr>
              <a:spcAft>
                <a:spcPts val="2000"/>
              </a:spcAft>
              <a:buFont typeface="Wingdings 2" panose="05020102010507070707" pitchFamily="18" charset="2"/>
              <a:buChar char=""/>
            </a:pPr>
            <a:r>
              <a:rPr lang="en-GB" altLang="it-IT" sz="2400">
                <a:latin typeface="Calibri" panose="020F0502020204030204" pitchFamily="34" charset="0"/>
              </a:rPr>
              <a:t>Percutaneous mitral clip</a:t>
            </a:r>
          </a:p>
          <a:p>
            <a:pPr>
              <a:spcAft>
                <a:spcPts val="2000"/>
              </a:spcAft>
              <a:buClrTx/>
              <a:buFontTx/>
              <a:buNone/>
            </a:pPr>
            <a:endParaRPr lang="en-GB" altLang="it-IT" sz="2400" i="1">
              <a:latin typeface="Calibri" panose="020F0502020204030204" pitchFamily="34" charset="0"/>
            </a:endParaRPr>
          </a:p>
          <a:p>
            <a:pPr lvl="1">
              <a:spcAft>
                <a:spcPts val="1000"/>
              </a:spcAft>
              <a:buClrTx/>
              <a:buFontTx/>
              <a:buNone/>
            </a:pPr>
            <a:endParaRPr lang="en-GB" altLang="it-IT" sz="2400" i="1">
              <a:latin typeface="Calibri" panose="020F0502020204030204" pitchFamily="34" charset="0"/>
            </a:endParaRPr>
          </a:p>
        </p:txBody>
      </p:sp>
      <p:pic>
        <p:nvPicPr>
          <p:cNvPr id="40963" name="Picture 3">
            <a:extLst>
              <a:ext uri="{FF2B5EF4-FFF2-40B4-BE49-F238E27FC236}">
                <a16:creationId xmlns:a16="http://schemas.microsoft.com/office/drawing/2014/main" id="{BDF88DF6-C59A-4C76-BBF7-4EB707618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238" y="3856038"/>
            <a:ext cx="3165475" cy="2428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4" name="Picture 4">
            <a:extLst>
              <a:ext uri="{FF2B5EF4-FFF2-40B4-BE49-F238E27FC236}">
                <a16:creationId xmlns:a16="http://schemas.microsoft.com/office/drawing/2014/main" id="{9D1D2718-F04E-4BE1-A35C-EB402E8BF5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816350"/>
            <a:ext cx="2851150" cy="2428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5" name="Picture 5">
            <a:extLst>
              <a:ext uri="{FF2B5EF4-FFF2-40B4-BE49-F238E27FC236}">
                <a16:creationId xmlns:a16="http://schemas.microsoft.com/office/drawing/2014/main" id="{B1779200-3DB1-4981-9F8C-56170EDBEA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784600"/>
            <a:ext cx="2428875" cy="244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6" name="Rectangle 6">
            <a:extLst>
              <a:ext uri="{FF2B5EF4-FFF2-40B4-BE49-F238E27FC236}">
                <a16:creationId xmlns:a16="http://schemas.microsoft.com/office/drawing/2014/main" id="{1964C412-7F2D-44BF-9737-6A2BE1D5EDD5}"/>
              </a:ext>
            </a:extLst>
          </p:cNvPr>
          <p:cNvSpPr>
            <a:spLocks noChangeArrowheads="1"/>
          </p:cNvSpPr>
          <p:nvPr/>
        </p:nvSpPr>
        <p:spPr bwMode="auto">
          <a:xfrm>
            <a:off x="261938" y="6429375"/>
            <a:ext cx="53816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GB" altLang="it-IT">
                <a:latin typeface="Calibri" panose="020F0502020204030204" pitchFamily="34" charset="0"/>
              </a:rPr>
              <a:t>CRT</a:t>
            </a:r>
          </a:p>
        </p:txBody>
      </p:sp>
      <p:sp>
        <p:nvSpPr>
          <p:cNvPr id="40967" name="Rectangle 7">
            <a:extLst>
              <a:ext uri="{FF2B5EF4-FFF2-40B4-BE49-F238E27FC236}">
                <a16:creationId xmlns:a16="http://schemas.microsoft.com/office/drawing/2014/main" id="{7CDDA297-BB57-4BCC-95BC-A3DAD3AA03A0}"/>
              </a:ext>
            </a:extLst>
          </p:cNvPr>
          <p:cNvSpPr>
            <a:spLocks noChangeArrowheads="1"/>
          </p:cNvSpPr>
          <p:nvPr/>
        </p:nvSpPr>
        <p:spPr bwMode="auto">
          <a:xfrm>
            <a:off x="2865438" y="6429375"/>
            <a:ext cx="10985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GB" altLang="it-IT">
                <a:latin typeface="Calibri" panose="020F0502020204030204" pitchFamily="34" charset="0"/>
              </a:rPr>
              <a:t>LAA PLUG</a:t>
            </a:r>
          </a:p>
        </p:txBody>
      </p:sp>
      <p:sp>
        <p:nvSpPr>
          <p:cNvPr id="40968" name="Rectangle 8">
            <a:extLst>
              <a:ext uri="{FF2B5EF4-FFF2-40B4-BE49-F238E27FC236}">
                <a16:creationId xmlns:a16="http://schemas.microsoft.com/office/drawing/2014/main" id="{5467FDC6-130B-499F-978B-4009B9BF0C73}"/>
              </a:ext>
            </a:extLst>
          </p:cNvPr>
          <p:cNvSpPr>
            <a:spLocks noChangeArrowheads="1"/>
          </p:cNvSpPr>
          <p:nvPr/>
        </p:nvSpPr>
        <p:spPr bwMode="auto">
          <a:xfrm>
            <a:off x="5980113" y="6429375"/>
            <a:ext cx="95091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GB" altLang="it-IT">
                <a:latin typeface="Calibri" panose="020F0502020204030204" pitchFamily="34" charset="0"/>
              </a:rPr>
              <a:t>MV CLIP</a:t>
            </a:r>
          </a:p>
        </p:txBody>
      </p:sp>
      <p:sp>
        <p:nvSpPr>
          <p:cNvPr id="40969" name="Text Box 9">
            <a:extLst>
              <a:ext uri="{FF2B5EF4-FFF2-40B4-BE49-F238E27FC236}">
                <a16:creationId xmlns:a16="http://schemas.microsoft.com/office/drawing/2014/main" id="{FEDACC26-1102-4428-8DB1-7AF831AFEE94}"/>
              </a:ext>
            </a:extLst>
          </p:cNvPr>
          <p:cNvSpPr txBox="1">
            <a:spLocks noChangeArrowheads="1"/>
          </p:cNvSpPr>
          <p:nvPr/>
        </p:nvSpPr>
        <p:spPr bwMode="auto">
          <a:xfrm>
            <a:off x="571500" y="114300"/>
            <a:ext cx="80010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Suggestion for Anatomical AF </a:t>
            </a:r>
            <a:br>
              <a:rPr lang="it-IT" altLang="it-IT" sz="4500" b="1">
                <a:effectLst>
                  <a:outerShdw blurRad="38100" dist="38100" dir="2700000" algn="tl">
                    <a:srgbClr val="C0C0C0"/>
                  </a:outerShdw>
                </a:effectLst>
                <a:latin typeface="Calibri" panose="020F0502020204030204" pitchFamily="34" charset="0"/>
              </a:rPr>
            </a:br>
            <a:r>
              <a:rPr lang="it-IT" altLang="it-IT" sz="4500" b="1">
                <a:effectLst>
                  <a:outerShdw blurRad="38100" dist="38100" dir="2700000" algn="tl">
                    <a:srgbClr val="C0C0C0"/>
                  </a:outerShdw>
                </a:effectLst>
                <a:latin typeface="Calibri" panose="020F0502020204030204" pitchFamily="34" charset="0"/>
              </a:rPr>
              <a:t>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E3180D40-7AB1-4ACC-9600-B3391CFE955E}"/>
              </a:ext>
            </a:extLst>
          </p:cNvPr>
          <p:cNvSpPr txBox="1">
            <a:spLocks noChangeArrowheads="1"/>
          </p:cNvSpPr>
          <p:nvPr/>
        </p:nvSpPr>
        <p:spPr bwMode="auto">
          <a:xfrm>
            <a:off x="457200" y="120650"/>
            <a:ext cx="8229600"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3600" b="1">
                <a:effectLst>
                  <a:outerShdw blurRad="38100" dist="38100" dir="2700000" algn="tl">
                    <a:srgbClr val="C0C0C0"/>
                  </a:outerShdw>
                </a:effectLst>
                <a:latin typeface="Calibri" panose="020F0502020204030204" pitchFamily="34" charset="0"/>
              </a:rPr>
              <a:t>ANATOMICAL AF: tipical patient </a:t>
            </a:r>
            <a:br>
              <a:rPr lang="it-IT" altLang="it-IT" sz="3600" b="1">
                <a:effectLst>
                  <a:outerShdw blurRad="38100" dist="38100" dir="2700000" algn="tl">
                    <a:srgbClr val="C0C0C0"/>
                  </a:outerShdw>
                </a:effectLst>
                <a:latin typeface="Calibri" panose="020F0502020204030204" pitchFamily="34" charset="0"/>
              </a:rPr>
            </a:br>
            <a:r>
              <a:rPr lang="it-IT" altLang="it-IT" sz="3600" b="1">
                <a:effectLst>
                  <a:outerShdw blurRad="38100" dist="38100" dir="2700000" algn="tl">
                    <a:srgbClr val="C0C0C0"/>
                  </a:outerShdw>
                </a:effectLst>
                <a:latin typeface="Calibri" panose="020F0502020204030204" pitchFamily="34" charset="0"/>
              </a:rPr>
              <a:t>(CRT, AV node ablation &amp; LAA Plug)</a:t>
            </a:r>
          </a:p>
        </p:txBody>
      </p:sp>
      <p:sp>
        <p:nvSpPr>
          <p:cNvPr id="41986" name="Text Box 2">
            <a:extLst>
              <a:ext uri="{FF2B5EF4-FFF2-40B4-BE49-F238E27FC236}">
                <a16:creationId xmlns:a16="http://schemas.microsoft.com/office/drawing/2014/main" id="{A9426303-C1A5-4BF1-8030-A8DC7B8A5DC4}"/>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Font typeface="Wingdings 2" panose="05020102010507070707" pitchFamily="18" charset="2"/>
              <a:buChar char=""/>
            </a:pPr>
            <a:r>
              <a:rPr lang="en-GB" altLang="it-IT" sz="2400">
                <a:latin typeface="Calibri" panose="020F0502020204030204" pitchFamily="34" charset="0"/>
              </a:rPr>
              <a:t>Age &gt; 75 with diabetes </a:t>
            </a:r>
          </a:p>
          <a:p>
            <a:pPr>
              <a:spcAft>
                <a:spcPts val="2000"/>
              </a:spcAft>
              <a:buFont typeface="Wingdings 2" panose="05020102010507070707" pitchFamily="18" charset="2"/>
              <a:buChar char=""/>
            </a:pPr>
            <a:r>
              <a:rPr lang="en-GB" altLang="it-IT" sz="2400">
                <a:latin typeface="Calibri" panose="020F0502020204030204" pitchFamily="34" charset="0"/>
              </a:rPr>
              <a:t>Permanent AF with difficult rate control</a:t>
            </a:r>
          </a:p>
          <a:p>
            <a:pPr>
              <a:spcAft>
                <a:spcPts val="2000"/>
              </a:spcAft>
              <a:buFont typeface="Wingdings 2" panose="05020102010507070707" pitchFamily="18" charset="2"/>
              <a:buChar char=""/>
            </a:pPr>
            <a:r>
              <a:rPr lang="en-GB" altLang="it-IT" sz="2400">
                <a:latin typeface="Calibri" panose="020F0502020204030204" pitchFamily="34" charset="0"/>
              </a:rPr>
              <a:t>Dilated LA with MR</a:t>
            </a:r>
          </a:p>
          <a:p>
            <a:pPr>
              <a:spcAft>
                <a:spcPts val="2000"/>
              </a:spcAft>
              <a:buFont typeface="Wingdings 2" panose="05020102010507070707" pitchFamily="18" charset="2"/>
              <a:buChar char=""/>
            </a:pPr>
            <a:r>
              <a:rPr lang="en-GB" altLang="it-IT" sz="2400">
                <a:latin typeface="Calibri" panose="020F0502020204030204" pitchFamily="34" charset="0"/>
              </a:rPr>
              <a:t>CMD (EF &lt; 30%) &amp; Prior TIA</a:t>
            </a:r>
          </a:p>
          <a:p>
            <a:pPr>
              <a:spcAft>
                <a:spcPts val="2000"/>
              </a:spcAft>
              <a:buClrTx/>
              <a:buFontTx/>
              <a:buNone/>
            </a:pPr>
            <a:endParaRPr lang="en-GB" altLang="it-IT" sz="2400" i="1">
              <a:latin typeface="Calibri" panose="020F0502020204030204" pitchFamily="34" charset="0"/>
            </a:endParaRPr>
          </a:p>
          <a:p>
            <a:pPr lvl="1">
              <a:spcAft>
                <a:spcPts val="1000"/>
              </a:spcAft>
              <a:buClrTx/>
              <a:buFontTx/>
              <a:buNone/>
            </a:pPr>
            <a:endParaRPr lang="en-GB" altLang="it-IT" sz="2400" i="1">
              <a:latin typeface="Calibri" panose="020F0502020204030204" pitchFamily="34" charset="0"/>
            </a:endParaRPr>
          </a:p>
        </p:txBody>
      </p:sp>
      <p:pic>
        <p:nvPicPr>
          <p:cNvPr id="41987" name="Picture 3">
            <a:extLst>
              <a:ext uri="{FF2B5EF4-FFF2-40B4-BE49-F238E27FC236}">
                <a16:creationId xmlns:a16="http://schemas.microsoft.com/office/drawing/2014/main" id="{1CECA67B-BA24-4172-B41E-96C4CCFF2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2928938"/>
            <a:ext cx="3705225" cy="2643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a:extLst>
              <a:ext uri="{FF2B5EF4-FFF2-40B4-BE49-F238E27FC236}">
                <a16:creationId xmlns:a16="http://schemas.microsoft.com/office/drawing/2014/main" id="{52BC0C43-7F55-4623-9B2F-C42A435E0F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5000625"/>
            <a:ext cx="2032000" cy="152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9" name="Picture 5">
            <a:extLst>
              <a:ext uri="{FF2B5EF4-FFF2-40B4-BE49-F238E27FC236}">
                <a16:creationId xmlns:a16="http://schemas.microsoft.com/office/drawing/2014/main" id="{4E8C6A0C-70F5-41FD-A45F-CB21A85D26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4068763"/>
            <a:ext cx="3902075" cy="2646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fill="hold" nodeType="tmRoot">
          <p:childTnLst>
            <p:par>
              <p:cTn id="2" fill="hold" nodeType="interactiveSeq">
                <p:stCondLst>
                  <p:cond delay="0">
                    <p:tgtEl>
                      <p:spTgt spid="41988"/>
                    </p:tgtEl>
                  </p:cond>
                </p:stCondLst>
                <p:childTnLst>
                  <p:par>
                    <p:cTn id="3" fill="hold">
                      <p:childTnLst>
                        <p:par>
                          <p:cTn id="4" fill="hold">
                            <p:stCondLst>
                              <p:cond delay="0"/>
                            </p:stCondLst>
                            <p:childTnLst>
                              <p:par>
                                <p:cTn id="5" presetID="2" presetClass="mediacall" fill="hold" nodeType="clickEffect">
                                  <p:stCondLst>
                                    <p:cond delay="0"/>
                                  </p:stCondLst>
                                  <p:childTnLst>
                                    <p:anim calcmode="lin" valueType="str">
                                      <p:cBhvr additive="repl">
                                        <p:cTn id="6" dur="25551912" fill="hold"/>
                                        <p:tgtEl>
                                          <p:sldTgt/>
                                        </p:tgtEl>
                                      </p:cBhvr>
                                    </p:anim>
                                  </p:childTnLst>
                                </p:cTn>
                              </p:par>
                            </p:childTnLst>
                          </p:cTn>
                        </p:par>
                      </p:childTnLst>
                    </p:cTn>
                  </p:par>
                </p:childTnLst>
              </p:cTn>
            </p:par>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a:extLst>
              <a:ext uri="{FF2B5EF4-FFF2-40B4-BE49-F238E27FC236}">
                <a16:creationId xmlns:a16="http://schemas.microsoft.com/office/drawing/2014/main" id="{A8E24A6F-64F4-48C7-9933-35876AEBCF50}"/>
              </a:ext>
            </a:extLst>
          </p:cNvPr>
          <p:cNvSpPr txBox="1">
            <a:spLocks noChangeArrowheads="1"/>
          </p:cNvSpPr>
          <p:nvPr/>
        </p:nvSpPr>
        <p:spPr bwMode="auto">
          <a:xfrm>
            <a:off x="571500" y="114300"/>
            <a:ext cx="80010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ANATOMICAL AF: ex of the best dangerous pt</a:t>
            </a:r>
          </a:p>
        </p:txBody>
      </p:sp>
      <p:sp>
        <p:nvSpPr>
          <p:cNvPr id="43010" name="Text Box 2">
            <a:extLst>
              <a:ext uri="{FF2B5EF4-FFF2-40B4-BE49-F238E27FC236}">
                <a16:creationId xmlns:a16="http://schemas.microsoft.com/office/drawing/2014/main" id="{F81A7C94-E0CD-4AC5-9AA1-10294F2F867D}"/>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Font typeface="Wingdings 2" panose="05020102010507070707" pitchFamily="18" charset="2"/>
              <a:buChar char=""/>
            </a:pPr>
            <a:r>
              <a:rPr lang="en-GB" altLang="it-IT" sz="2400">
                <a:latin typeface="Calibri" panose="020F0502020204030204" pitchFamily="34" charset="0"/>
              </a:rPr>
              <a:t>Age &gt; 75 with CAD</a:t>
            </a:r>
          </a:p>
          <a:p>
            <a:pPr>
              <a:spcAft>
                <a:spcPts val="2000"/>
              </a:spcAft>
              <a:buFont typeface="Wingdings 2" panose="05020102010507070707" pitchFamily="18" charset="2"/>
              <a:buChar char=""/>
            </a:pPr>
            <a:r>
              <a:rPr lang="en-GB" altLang="it-IT" sz="2400">
                <a:latin typeface="Calibri" panose="020F0502020204030204" pitchFamily="34" charset="0"/>
              </a:rPr>
              <a:t>Already PKR</a:t>
            </a:r>
          </a:p>
          <a:p>
            <a:pPr>
              <a:spcAft>
                <a:spcPts val="2000"/>
              </a:spcAft>
              <a:buFont typeface="Wingdings 2" panose="05020102010507070707" pitchFamily="18" charset="2"/>
              <a:buChar char=""/>
            </a:pPr>
            <a:r>
              <a:rPr lang="en-GB" altLang="it-IT" sz="2400">
                <a:latin typeface="Calibri" panose="020F0502020204030204" pitchFamily="34" charset="0"/>
              </a:rPr>
              <a:t>Previous TIA</a:t>
            </a:r>
          </a:p>
          <a:p>
            <a:pPr>
              <a:spcAft>
                <a:spcPts val="2000"/>
              </a:spcAft>
              <a:buFont typeface="Wingdings 2" panose="05020102010507070707" pitchFamily="18" charset="2"/>
              <a:buChar char=""/>
            </a:pPr>
            <a:r>
              <a:rPr lang="en-GB" altLang="it-IT" sz="2400">
                <a:latin typeface="Calibri" panose="020F0502020204030204" pitchFamily="34" charset="0"/>
              </a:rPr>
              <a:t>Severe LA dilation</a:t>
            </a:r>
          </a:p>
          <a:p>
            <a:pPr>
              <a:spcAft>
                <a:spcPts val="2000"/>
              </a:spcAft>
              <a:buFont typeface="Wingdings 2" panose="05020102010507070707" pitchFamily="18" charset="2"/>
              <a:buChar char=""/>
            </a:pPr>
            <a:r>
              <a:rPr lang="en-GB" altLang="it-IT" sz="2400">
                <a:latin typeface="Calibri" panose="020F0502020204030204" pitchFamily="34" charset="0"/>
              </a:rPr>
              <a:t>Long-lasting AF</a:t>
            </a:r>
          </a:p>
          <a:p>
            <a:pPr>
              <a:spcAft>
                <a:spcPts val="2000"/>
              </a:spcAft>
              <a:buClrTx/>
              <a:buFontTx/>
              <a:buNone/>
            </a:pPr>
            <a:endParaRPr lang="en-GB" altLang="it-IT" sz="2400" i="1">
              <a:latin typeface="Calibri" panose="020F0502020204030204" pitchFamily="34" charset="0"/>
            </a:endParaRPr>
          </a:p>
          <a:p>
            <a:pPr lvl="1">
              <a:spcAft>
                <a:spcPts val="1000"/>
              </a:spcAft>
              <a:buClrTx/>
              <a:buFontTx/>
              <a:buNone/>
            </a:pPr>
            <a:endParaRPr lang="en-GB" altLang="it-IT" sz="2400" i="1">
              <a:latin typeface="Calibri" panose="020F0502020204030204" pitchFamily="34" charset="0"/>
            </a:endParaRPr>
          </a:p>
        </p:txBody>
      </p:sp>
      <p:sp>
        <p:nvSpPr>
          <p:cNvPr id="43011" name="AutoShape 3">
            <a:extLst>
              <a:ext uri="{FF2B5EF4-FFF2-40B4-BE49-F238E27FC236}">
                <a16:creationId xmlns:a16="http://schemas.microsoft.com/office/drawing/2014/main" id="{22931449-F38B-4768-8001-6B874D7E8CBC}"/>
              </a:ext>
            </a:extLst>
          </p:cNvPr>
          <p:cNvSpPr>
            <a:spLocks noChangeArrowheads="1"/>
          </p:cNvSpPr>
          <p:nvPr/>
        </p:nvSpPr>
        <p:spPr bwMode="auto">
          <a:xfrm rot="5400000">
            <a:off x="1789112" y="4575176"/>
            <a:ext cx="1285875" cy="1714500"/>
          </a:xfrm>
          <a:custGeom>
            <a:avLst/>
            <a:gdLst>
              <a:gd name="T0" fmla="*/ 964406 w 1285875"/>
              <a:gd name="T1" fmla="*/ 0 h 1714500"/>
              <a:gd name="T2" fmla="*/ 642938 w 1285875"/>
              <a:gd name="T3" fmla="*/ 321469 h 1714500"/>
              <a:gd name="T4" fmla="*/ 0 w 1285875"/>
              <a:gd name="T5" fmla="*/ 1553766 h 1714500"/>
              <a:gd name="T6" fmla="*/ 562570 w 1285875"/>
              <a:gd name="T7" fmla="*/ 1714500 h 1714500"/>
              <a:gd name="T8" fmla="*/ 1125141 w 1285875"/>
              <a:gd name="T9" fmla="*/ 1017984 h 1714500"/>
              <a:gd name="T10" fmla="*/ 1285875 w 1285875"/>
              <a:gd name="T11" fmla="*/ 321469 h 1714500"/>
              <a:gd name="T12" fmla="*/ 0 w 1285875"/>
              <a:gd name="T13" fmla="*/ 1393031 h 1714500"/>
              <a:gd name="T14" fmla="*/ 1125141 w 1285875"/>
              <a:gd name="T15" fmla="*/ 1714500 h 1714500"/>
            </a:gdLst>
            <a:ahLst/>
            <a:cxnLst>
              <a:cxn ang="0">
                <a:pos x="T0" y="T1"/>
              </a:cxn>
              <a:cxn ang="0">
                <a:pos x="T2" y="T3"/>
              </a:cxn>
              <a:cxn ang="0">
                <a:pos x="T4" y="T5"/>
              </a:cxn>
              <a:cxn ang="0">
                <a:pos x="T6" y="T7"/>
              </a:cxn>
              <a:cxn ang="0">
                <a:pos x="T8" y="T9"/>
              </a:cxn>
              <a:cxn ang="0">
                <a:pos x="T10" y="T11"/>
              </a:cxn>
            </a:cxnLst>
            <a:rect l="T12" t="T13" r="T14" b="T15"/>
            <a:pathLst>
              <a:path w="1285875" h="1714500">
                <a:moveTo>
                  <a:pt x="0" y="1393031"/>
                </a:moveTo>
                <a:lnTo>
                  <a:pt x="803672" y="1393031"/>
                </a:lnTo>
                <a:lnTo>
                  <a:pt x="803672" y="321469"/>
                </a:lnTo>
                <a:lnTo>
                  <a:pt x="642938" y="321469"/>
                </a:lnTo>
                <a:lnTo>
                  <a:pt x="964406" y="0"/>
                </a:lnTo>
                <a:lnTo>
                  <a:pt x="1285875" y="321469"/>
                </a:lnTo>
                <a:lnTo>
                  <a:pt x="1125141" y="321469"/>
                </a:lnTo>
                <a:lnTo>
                  <a:pt x="1125141" y="1714500"/>
                </a:lnTo>
                <a:lnTo>
                  <a:pt x="0" y="171450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3012" name="Rectangle 4">
            <a:extLst>
              <a:ext uri="{FF2B5EF4-FFF2-40B4-BE49-F238E27FC236}">
                <a16:creationId xmlns:a16="http://schemas.microsoft.com/office/drawing/2014/main" id="{694675E2-64BC-49E3-9BA3-346E3FF43BF5}"/>
              </a:ext>
            </a:extLst>
          </p:cNvPr>
          <p:cNvSpPr>
            <a:spLocks noChangeArrowheads="1"/>
          </p:cNvSpPr>
          <p:nvPr/>
        </p:nvSpPr>
        <p:spPr bwMode="auto">
          <a:xfrm>
            <a:off x="3714750" y="5110163"/>
            <a:ext cx="4572000" cy="1169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Font typeface="Calibri" panose="020F0502020204030204" pitchFamily="34" charset="0"/>
              <a:buChar char="•"/>
            </a:pPr>
            <a:r>
              <a:rPr lang="en-GB" altLang="it-IT" sz="3200">
                <a:latin typeface="Calibri" panose="020F0502020204030204" pitchFamily="34" charset="0"/>
              </a:rPr>
              <a:t>LAA closure</a:t>
            </a:r>
          </a:p>
          <a:p>
            <a:pPr eaLnBrk="0" hangingPunct="0">
              <a:spcBef>
                <a:spcPts val="800"/>
              </a:spcBef>
              <a:buFont typeface="Calibri" panose="020F0502020204030204" pitchFamily="34" charset="0"/>
              <a:buChar char="•"/>
            </a:pPr>
            <a:r>
              <a:rPr lang="en-GB" altLang="it-IT" sz="3200">
                <a:latin typeface="Calibri" panose="020F0502020204030204" pitchFamily="34" charset="0"/>
              </a:rPr>
              <a:t>AV node ablation</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D0C341BB-B81C-4AD3-AEA4-501349D76612}"/>
              </a:ext>
            </a:extLst>
          </p:cNvPr>
          <p:cNvSpPr txBox="1">
            <a:spLocks noChangeArrowheads="1"/>
          </p:cNvSpPr>
          <p:nvPr/>
        </p:nvSpPr>
        <p:spPr bwMode="auto">
          <a:xfrm>
            <a:off x="571500" y="114300"/>
            <a:ext cx="80010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ANATOMICAL AF </a:t>
            </a:r>
            <a:br>
              <a:rPr lang="it-IT" altLang="it-IT" sz="4500" b="1">
                <a:effectLst>
                  <a:outerShdw blurRad="38100" dist="38100" dir="2700000" algn="tl">
                    <a:srgbClr val="C0C0C0"/>
                  </a:outerShdw>
                </a:effectLst>
                <a:latin typeface="Calibri" panose="020F0502020204030204" pitchFamily="34" charset="0"/>
              </a:rPr>
            </a:br>
            <a:r>
              <a:rPr lang="it-IT" altLang="it-IT" sz="4500" b="1">
                <a:effectLst>
                  <a:outerShdw blurRad="38100" dist="38100" dir="2700000" algn="tl">
                    <a:srgbClr val="C0C0C0"/>
                  </a:outerShdw>
                </a:effectLst>
                <a:latin typeface="Calibri" panose="020F0502020204030204" pitchFamily="34" charset="0"/>
              </a:rPr>
              <a:t>A FURTHER EXAMPLE</a:t>
            </a:r>
          </a:p>
        </p:txBody>
      </p:sp>
      <p:sp>
        <p:nvSpPr>
          <p:cNvPr id="44034" name="Text Box 2">
            <a:extLst>
              <a:ext uri="{FF2B5EF4-FFF2-40B4-BE49-F238E27FC236}">
                <a16:creationId xmlns:a16="http://schemas.microsoft.com/office/drawing/2014/main" id="{15C0D509-9BFF-41F4-9B35-6E154FA16E7B}"/>
              </a:ext>
            </a:extLst>
          </p:cNvPr>
          <p:cNvSpPr txBox="1">
            <a:spLocks noChangeArrowheads="1"/>
          </p:cNvSpPr>
          <p:nvPr/>
        </p:nvSpPr>
        <p:spPr bwMode="auto">
          <a:xfrm>
            <a:off x="0" y="1500188"/>
            <a:ext cx="9144000" cy="476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Font typeface="Wingdings 2" panose="05020102010507070707" pitchFamily="18" charset="2"/>
              <a:buChar char=""/>
            </a:pPr>
            <a:r>
              <a:rPr lang="en-GB" altLang="it-IT" sz="2400">
                <a:latin typeface="Calibri" panose="020F0502020204030204" pitchFamily="34" charset="0"/>
              </a:rPr>
              <a:t>Age &lt; 65</a:t>
            </a:r>
          </a:p>
          <a:p>
            <a:pPr>
              <a:spcAft>
                <a:spcPts val="2000"/>
              </a:spcAft>
              <a:buFont typeface="Wingdings 2" panose="05020102010507070707" pitchFamily="18" charset="2"/>
              <a:buChar char=""/>
            </a:pPr>
            <a:r>
              <a:rPr lang="en-GB" altLang="it-IT" sz="2400">
                <a:latin typeface="Calibri" panose="020F0502020204030204" pitchFamily="34" charset="0"/>
              </a:rPr>
              <a:t>Normal EF </a:t>
            </a:r>
          </a:p>
          <a:p>
            <a:pPr>
              <a:spcAft>
                <a:spcPts val="2000"/>
              </a:spcAft>
              <a:buFont typeface="Wingdings 2" panose="05020102010507070707" pitchFamily="18" charset="2"/>
              <a:buChar char=""/>
            </a:pPr>
            <a:r>
              <a:rPr lang="en-GB" altLang="it-IT" sz="2400">
                <a:latin typeface="Calibri" panose="020F0502020204030204" pitchFamily="34" charset="0"/>
              </a:rPr>
              <a:t>Multiple LA ablation session</a:t>
            </a:r>
          </a:p>
          <a:p>
            <a:pPr>
              <a:spcAft>
                <a:spcPts val="2000"/>
              </a:spcAft>
              <a:buFont typeface="Wingdings 2" panose="05020102010507070707" pitchFamily="18" charset="2"/>
              <a:buChar char=""/>
            </a:pPr>
            <a:r>
              <a:rPr lang="en-GB" altLang="it-IT" sz="2400">
                <a:latin typeface="Calibri" panose="020F0502020204030204" pitchFamily="34" charset="0"/>
              </a:rPr>
              <a:t>Previous or not TIA</a:t>
            </a:r>
          </a:p>
          <a:p>
            <a:pPr>
              <a:spcAft>
                <a:spcPts val="2000"/>
              </a:spcAft>
              <a:buFont typeface="Wingdings 2" panose="05020102010507070707" pitchFamily="18" charset="2"/>
              <a:buChar char=""/>
            </a:pPr>
            <a:r>
              <a:rPr lang="en-GB" altLang="it-IT" sz="2400">
                <a:latin typeface="Calibri" panose="020F0502020204030204" pitchFamily="34" charset="0"/>
              </a:rPr>
              <a:t>Severe LA dilation</a:t>
            </a:r>
          </a:p>
          <a:p>
            <a:pPr>
              <a:spcAft>
                <a:spcPts val="2000"/>
              </a:spcAft>
              <a:buFont typeface="Wingdings 2" panose="05020102010507070707" pitchFamily="18" charset="2"/>
              <a:buChar char=""/>
            </a:pPr>
            <a:r>
              <a:rPr lang="en-GB" altLang="it-IT" sz="2400">
                <a:latin typeface="Calibri" panose="020F0502020204030204" pitchFamily="34" charset="0"/>
              </a:rPr>
              <a:t>Long-lasting AF (MRI shows extensive fibrosis)</a:t>
            </a:r>
          </a:p>
          <a:p>
            <a:pPr>
              <a:spcAft>
                <a:spcPts val="2000"/>
              </a:spcAft>
              <a:buClrTx/>
              <a:buFontTx/>
              <a:buNone/>
            </a:pPr>
            <a:endParaRPr lang="en-GB" altLang="it-IT" sz="2400" i="1">
              <a:latin typeface="Calibri" panose="020F0502020204030204" pitchFamily="34" charset="0"/>
            </a:endParaRPr>
          </a:p>
          <a:p>
            <a:pPr lvl="1">
              <a:spcAft>
                <a:spcPts val="1000"/>
              </a:spcAft>
              <a:buClrTx/>
              <a:buFontTx/>
              <a:buNone/>
            </a:pPr>
            <a:endParaRPr lang="en-GB" altLang="it-IT" sz="2400" i="1">
              <a:latin typeface="Calibri" panose="020F0502020204030204" pitchFamily="34" charset="0"/>
            </a:endParaRPr>
          </a:p>
        </p:txBody>
      </p:sp>
      <p:sp>
        <p:nvSpPr>
          <p:cNvPr id="44035" name="AutoShape 3">
            <a:extLst>
              <a:ext uri="{FF2B5EF4-FFF2-40B4-BE49-F238E27FC236}">
                <a16:creationId xmlns:a16="http://schemas.microsoft.com/office/drawing/2014/main" id="{DC566D7B-68BC-42E7-AC0B-F34C64FA312D}"/>
              </a:ext>
            </a:extLst>
          </p:cNvPr>
          <p:cNvSpPr>
            <a:spLocks noChangeArrowheads="1"/>
          </p:cNvSpPr>
          <p:nvPr/>
        </p:nvSpPr>
        <p:spPr bwMode="auto">
          <a:xfrm rot="5400000">
            <a:off x="1789112" y="5075238"/>
            <a:ext cx="1285875" cy="1714500"/>
          </a:xfrm>
          <a:custGeom>
            <a:avLst/>
            <a:gdLst>
              <a:gd name="T0" fmla="*/ 964406 w 1285875"/>
              <a:gd name="T1" fmla="*/ 0 h 1714500"/>
              <a:gd name="T2" fmla="*/ 642938 w 1285875"/>
              <a:gd name="T3" fmla="*/ 321469 h 1714500"/>
              <a:gd name="T4" fmla="*/ 0 w 1285875"/>
              <a:gd name="T5" fmla="*/ 1553766 h 1714500"/>
              <a:gd name="T6" fmla="*/ 562570 w 1285875"/>
              <a:gd name="T7" fmla="*/ 1714500 h 1714500"/>
              <a:gd name="T8" fmla="*/ 1125141 w 1285875"/>
              <a:gd name="T9" fmla="*/ 1017984 h 1714500"/>
              <a:gd name="T10" fmla="*/ 1285875 w 1285875"/>
              <a:gd name="T11" fmla="*/ 321469 h 1714500"/>
              <a:gd name="T12" fmla="*/ 0 w 1285875"/>
              <a:gd name="T13" fmla="*/ 1393031 h 1714500"/>
              <a:gd name="T14" fmla="*/ 1125141 w 1285875"/>
              <a:gd name="T15" fmla="*/ 1714500 h 1714500"/>
            </a:gdLst>
            <a:ahLst/>
            <a:cxnLst>
              <a:cxn ang="0">
                <a:pos x="T0" y="T1"/>
              </a:cxn>
              <a:cxn ang="0">
                <a:pos x="T2" y="T3"/>
              </a:cxn>
              <a:cxn ang="0">
                <a:pos x="T4" y="T5"/>
              </a:cxn>
              <a:cxn ang="0">
                <a:pos x="T6" y="T7"/>
              </a:cxn>
              <a:cxn ang="0">
                <a:pos x="T8" y="T9"/>
              </a:cxn>
              <a:cxn ang="0">
                <a:pos x="T10" y="T11"/>
              </a:cxn>
            </a:cxnLst>
            <a:rect l="T12" t="T13" r="T14" b="T15"/>
            <a:pathLst>
              <a:path w="1285875" h="1714500">
                <a:moveTo>
                  <a:pt x="0" y="1393031"/>
                </a:moveTo>
                <a:lnTo>
                  <a:pt x="803672" y="1393031"/>
                </a:lnTo>
                <a:lnTo>
                  <a:pt x="803672" y="321469"/>
                </a:lnTo>
                <a:lnTo>
                  <a:pt x="642938" y="321469"/>
                </a:lnTo>
                <a:lnTo>
                  <a:pt x="964406" y="0"/>
                </a:lnTo>
                <a:lnTo>
                  <a:pt x="1285875" y="321469"/>
                </a:lnTo>
                <a:lnTo>
                  <a:pt x="1125141" y="321469"/>
                </a:lnTo>
                <a:lnTo>
                  <a:pt x="1125141" y="1714500"/>
                </a:lnTo>
                <a:lnTo>
                  <a:pt x="0" y="171450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4036" name="Rectangle 4">
            <a:extLst>
              <a:ext uri="{FF2B5EF4-FFF2-40B4-BE49-F238E27FC236}">
                <a16:creationId xmlns:a16="http://schemas.microsoft.com/office/drawing/2014/main" id="{EF71A986-A0E1-4741-8E23-788E8E6C8651}"/>
              </a:ext>
            </a:extLst>
          </p:cNvPr>
          <p:cNvSpPr>
            <a:spLocks noChangeArrowheads="1"/>
          </p:cNvSpPr>
          <p:nvPr/>
        </p:nvSpPr>
        <p:spPr bwMode="auto">
          <a:xfrm>
            <a:off x="3714750" y="5019675"/>
            <a:ext cx="4572000" cy="175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Font typeface="Calibri" panose="020F0502020204030204" pitchFamily="34" charset="0"/>
              <a:buChar char="•"/>
            </a:pPr>
            <a:r>
              <a:rPr lang="en-GB" altLang="it-IT" sz="3200">
                <a:latin typeface="Calibri" panose="020F0502020204030204" pitchFamily="34" charset="0"/>
              </a:rPr>
              <a:t>CRT implant (PM)</a:t>
            </a:r>
          </a:p>
          <a:p>
            <a:pPr eaLnBrk="0" hangingPunct="0">
              <a:spcBef>
                <a:spcPts val="800"/>
              </a:spcBef>
              <a:buFont typeface="Calibri" panose="020F0502020204030204" pitchFamily="34" charset="0"/>
              <a:buChar char="•"/>
            </a:pPr>
            <a:r>
              <a:rPr lang="en-GB" altLang="it-IT" sz="3200">
                <a:latin typeface="Calibri" panose="020F0502020204030204" pitchFamily="34" charset="0"/>
              </a:rPr>
              <a:t>LAA closure</a:t>
            </a:r>
          </a:p>
          <a:p>
            <a:pPr eaLnBrk="0" hangingPunct="0">
              <a:spcBef>
                <a:spcPts val="800"/>
              </a:spcBef>
              <a:buFont typeface="Calibri" panose="020F0502020204030204" pitchFamily="34" charset="0"/>
              <a:buChar char="•"/>
            </a:pPr>
            <a:r>
              <a:rPr lang="en-GB" altLang="it-IT" sz="3200">
                <a:latin typeface="Calibri" panose="020F0502020204030204" pitchFamily="34" charset="0"/>
              </a:rPr>
              <a:t>AV node ablation</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a:extLst>
              <a:ext uri="{FF2B5EF4-FFF2-40B4-BE49-F238E27FC236}">
                <a16:creationId xmlns:a16="http://schemas.microsoft.com/office/drawing/2014/main" id="{EC8E6FE7-90F3-41FD-9659-A62FC2C0C28C}"/>
              </a:ext>
            </a:extLst>
          </p:cNvPr>
          <p:cNvSpPr txBox="1">
            <a:spLocks noChangeArrowheads="1"/>
          </p:cNvSpPr>
          <p:nvPr/>
        </p:nvSpPr>
        <p:spPr bwMode="auto">
          <a:xfrm>
            <a:off x="571500" y="114300"/>
            <a:ext cx="80010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ANATOMICAL AF </a:t>
            </a:r>
            <a:br>
              <a:rPr lang="it-IT" altLang="it-IT" sz="4500" b="1">
                <a:effectLst>
                  <a:outerShdw blurRad="38100" dist="38100" dir="2700000" algn="tl">
                    <a:srgbClr val="C0C0C0"/>
                  </a:outerShdw>
                </a:effectLst>
                <a:latin typeface="Calibri" panose="020F0502020204030204" pitchFamily="34" charset="0"/>
              </a:rPr>
            </a:br>
            <a:r>
              <a:rPr lang="it-IT" altLang="it-IT" sz="4500" b="1">
                <a:effectLst>
                  <a:outerShdw blurRad="38100" dist="38100" dir="2700000" algn="tl">
                    <a:srgbClr val="C0C0C0"/>
                  </a:outerShdw>
                </a:effectLst>
                <a:latin typeface="Calibri" panose="020F0502020204030204" pitchFamily="34" charset="0"/>
              </a:rPr>
              <a:t>A FURTHER EXAMPLE</a:t>
            </a:r>
          </a:p>
        </p:txBody>
      </p:sp>
      <p:sp>
        <p:nvSpPr>
          <p:cNvPr id="45058" name="Text Box 2">
            <a:extLst>
              <a:ext uri="{FF2B5EF4-FFF2-40B4-BE49-F238E27FC236}">
                <a16:creationId xmlns:a16="http://schemas.microsoft.com/office/drawing/2014/main" id="{100A77C8-5293-4C73-980E-297282C29D25}"/>
              </a:ext>
            </a:extLst>
          </p:cNvPr>
          <p:cNvSpPr txBox="1">
            <a:spLocks noChangeArrowheads="1"/>
          </p:cNvSpPr>
          <p:nvPr/>
        </p:nvSpPr>
        <p:spPr bwMode="auto">
          <a:xfrm>
            <a:off x="0" y="1500188"/>
            <a:ext cx="91440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Font typeface="Wingdings 2" panose="05020102010507070707" pitchFamily="18" charset="2"/>
              <a:buChar char=""/>
            </a:pPr>
            <a:r>
              <a:rPr lang="en-GB" altLang="it-IT" sz="2400">
                <a:latin typeface="Calibri" panose="020F0502020204030204" pitchFamily="34" charset="0"/>
              </a:rPr>
              <a:t>Age whichever</a:t>
            </a:r>
          </a:p>
          <a:p>
            <a:pPr>
              <a:spcAft>
                <a:spcPts val="2000"/>
              </a:spcAft>
              <a:buFont typeface="Wingdings 2" panose="05020102010507070707" pitchFamily="18" charset="2"/>
              <a:buChar char=""/>
            </a:pPr>
            <a:r>
              <a:rPr lang="en-GB" altLang="it-IT" sz="2400">
                <a:latin typeface="Calibri" panose="020F0502020204030204" pitchFamily="34" charset="0"/>
              </a:rPr>
              <a:t>Normal EF </a:t>
            </a:r>
          </a:p>
          <a:p>
            <a:pPr>
              <a:spcAft>
                <a:spcPts val="2000"/>
              </a:spcAft>
              <a:buFont typeface="Wingdings 2" panose="05020102010507070707" pitchFamily="18" charset="2"/>
              <a:buChar char=""/>
            </a:pPr>
            <a:r>
              <a:rPr lang="en-GB" altLang="it-IT" sz="2400">
                <a:latin typeface="Calibri" panose="020F0502020204030204" pitchFamily="34" charset="0"/>
              </a:rPr>
              <a:t>Successful ablation</a:t>
            </a:r>
          </a:p>
          <a:p>
            <a:pPr>
              <a:spcAft>
                <a:spcPts val="2000"/>
              </a:spcAft>
              <a:buFont typeface="Wingdings 2" panose="05020102010507070707" pitchFamily="18" charset="2"/>
              <a:buChar char=""/>
            </a:pPr>
            <a:r>
              <a:rPr lang="en-GB" altLang="it-IT" sz="2400">
                <a:latin typeface="Calibri" panose="020F0502020204030204" pitchFamily="34" charset="0"/>
              </a:rPr>
              <a:t>AF recurrence 10 y after</a:t>
            </a:r>
          </a:p>
          <a:p>
            <a:pPr>
              <a:spcAft>
                <a:spcPts val="2000"/>
              </a:spcAft>
              <a:buFont typeface="Wingdings 2" panose="05020102010507070707" pitchFamily="18" charset="2"/>
              <a:buChar char=""/>
            </a:pPr>
            <a:r>
              <a:rPr lang="en-GB" altLang="it-IT" sz="2400">
                <a:latin typeface="Calibri" panose="020F0502020204030204" pitchFamily="34" charset="0"/>
              </a:rPr>
              <a:t>Absence of electrical activity in the LA</a:t>
            </a:r>
          </a:p>
          <a:p>
            <a:pPr lvl="1">
              <a:spcAft>
                <a:spcPts val="1000"/>
              </a:spcAft>
              <a:buClrTx/>
              <a:buFontTx/>
              <a:buNone/>
            </a:pPr>
            <a:endParaRPr lang="en-GB" altLang="it-IT" sz="2400">
              <a:latin typeface="Calibri" panose="020F0502020204030204" pitchFamily="34" charset="0"/>
            </a:endParaRPr>
          </a:p>
        </p:txBody>
      </p:sp>
      <p:sp>
        <p:nvSpPr>
          <p:cNvPr id="45059" name="AutoShape 3">
            <a:extLst>
              <a:ext uri="{FF2B5EF4-FFF2-40B4-BE49-F238E27FC236}">
                <a16:creationId xmlns:a16="http://schemas.microsoft.com/office/drawing/2014/main" id="{AB8D52B5-A2E8-44EB-A054-FC07CBAFDEC5}"/>
              </a:ext>
            </a:extLst>
          </p:cNvPr>
          <p:cNvSpPr>
            <a:spLocks noChangeArrowheads="1"/>
          </p:cNvSpPr>
          <p:nvPr/>
        </p:nvSpPr>
        <p:spPr bwMode="auto">
          <a:xfrm rot="5400000">
            <a:off x="1789112" y="4575176"/>
            <a:ext cx="1285875" cy="1714500"/>
          </a:xfrm>
          <a:custGeom>
            <a:avLst/>
            <a:gdLst>
              <a:gd name="T0" fmla="*/ 964406 w 1285875"/>
              <a:gd name="T1" fmla="*/ 0 h 1714500"/>
              <a:gd name="T2" fmla="*/ 642938 w 1285875"/>
              <a:gd name="T3" fmla="*/ 321469 h 1714500"/>
              <a:gd name="T4" fmla="*/ 0 w 1285875"/>
              <a:gd name="T5" fmla="*/ 1553766 h 1714500"/>
              <a:gd name="T6" fmla="*/ 562570 w 1285875"/>
              <a:gd name="T7" fmla="*/ 1714500 h 1714500"/>
              <a:gd name="T8" fmla="*/ 1125141 w 1285875"/>
              <a:gd name="T9" fmla="*/ 1017984 h 1714500"/>
              <a:gd name="T10" fmla="*/ 1285875 w 1285875"/>
              <a:gd name="T11" fmla="*/ 321469 h 1714500"/>
              <a:gd name="T12" fmla="*/ 0 w 1285875"/>
              <a:gd name="T13" fmla="*/ 1393031 h 1714500"/>
              <a:gd name="T14" fmla="*/ 1125141 w 1285875"/>
              <a:gd name="T15" fmla="*/ 1714500 h 1714500"/>
            </a:gdLst>
            <a:ahLst/>
            <a:cxnLst>
              <a:cxn ang="0">
                <a:pos x="T0" y="T1"/>
              </a:cxn>
              <a:cxn ang="0">
                <a:pos x="T2" y="T3"/>
              </a:cxn>
              <a:cxn ang="0">
                <a:pos x="T4" y="T5"/>
              </a:cxn>
              <a:cxn ang="0">
                <a:pos x="T6" y="T7"/>
              </a:cxn>
              <a:cxn ang="0">
                <a:pos x="T8" y="T9"/>
              </a:cxn>
              <a:cxn ang="0">
                <a:pos x="T10" y="T11"/>
              </a:cxn>
            </a:cxnLst>
            <a:rect l="T12" t="T13" r="T14" b="T15"/>
            <a:pathLst>
              <a:path w="1285875" h="1714500">
                <a:moveTo>
                  <a:pt x="0" y="1393031"/>
                </a:moveTo>
                <a:lnTo>
                  <a:pt x="803672" y="1393031"/>
                </a:lnTo>
                <a:lnTo>
                  <a:pt x="803672" y="321469"/>
                </a:lnTo>
                <a:lnTo>
                  <a:pt x="642938" y="321469"/>
                </a:lnTo>
                <a:lnTo>
                  <a:pt x="964406" y="0"/>
                </a:lnTo>
                <a:lnTo>
                  <a:pt x="1285875" y="321469"/>
                </a:lnTo>
                <a:lnTo>
                  <a:pt x="1125141" y="321469"/>
                </a:lnTo>
                <a:lnTo>
                  <a:pt x="1125141" y="1714500"/>
                </a:lnTo>
                <a:lnTo>
                  <a:pt x="0" y="171450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5060" name="Rectangle 4">
            <a:extLst>
              <a:ext uri="{FF2B5EF4-FFF2-40B4-BE49-F238E27FC236}">
                <a16:creationId xmlns:a16="http://schemas.microsoft.com/office/drawing/2014/main" id="{63F18E22-69E4-4524-8815-B96844372892}"/>
              </a:ext>
            </a:extLst>
          </p:cNvPr>
          <p:cNvSpPr>
            <a:spLocks noChangeArrowheads="1"/>
          </p:cNvSpPr>
          <p:nvPr/>
        </p:nvSpPr>
        <p:spPr bwMode="auto">
          <a:xfrm>
            <a:off x="3714750" y="5429250"/>
            <a:ext cx="45720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Font typeface="Calibri" panose="020F0502020204030204" pitchFamily="34" charset="0"/>
              <a:buChar char="•"/>
            </a:pPr>
            <a:r>
              <a:rPr lang="en-GB" altLang="it-IT" sz="3200">
                <a:latin typeface="Calibri" panose="020F0502020204030204" pitchFamily="34" charset="0"/>
              </a:rPr>
              <a:t>LAA closure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a:extLst>
              <a:ext uri="{FF2B5EF4-FFF2-40B4-BE49-F238E27FC236}">
                <a16:creationId xmlns:a16="http://schemas.microsoft.com/office/drawing/2014/main" id="{94D1A166-3DEF-4081-97DF-961069ADF1AC}"/>
              </a:ext>
            </a:extLst>
          </p:cNvPr>
          <p:cNvSpPr txBox="1">
            <a:spLocks noChangeArrowheads="1"/>
          </p:cNvSpPr>
          <p:nvPr/>
        </p:nvSpPr>
        <p:spPr bwMode="auto">
          <a:xfrm>
            <a:off x="571500" y="114300"/>
            <a:ext cx="80010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ELECTRICAL MIXED AF  SUGGESTIONS</a:t>
            </a:r>
          </a:p>
        </p:txBody>
      </p:sp>
      <p:sp>
        <p:nvSpPr>
          <p:cNvPr id="46082" name="Text Box 2">
            <a:extLst>
              <a:ext uri="{FF2B5EF4-FFF2-40B4-BE49-F238E27FC236}">
                <a16:creationId xmlns:a16="http://schemas.microsoft.com/office/drawing/2014/main" id="{782C52F0-D6D2-44AB-8502-1096D4236190}"/>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
                <a:srgbClr val="FF0000"/>
              </a:buClr>
              <a:buFont typeface="Wingdings 2" panose="05020102010507070707" pitchFamily="18" charset="2"/>
              <a:buChar char=""/>
            </a:pPr>
            <a:r>
              <a:rPr lang="en-GB" altLang="it-IT" sz="2400">
                <a:solidFill>
                  <a:srgbClr val="FF0000"/>
                </a:solidFill>
                <a:latin typeface="Calibri" panose="020F0502020204030204" pitchFamily="34" charset="0"/>
              </a:rPr>
              <a:t>CPVA  with or without AAD (amiodarone often)</a:t>
            </a:r>
          </a:p>
          <a:p>
            <a:pPr>
              <a:spcAft>
                <a:spcPts val="2000"/>
              </a:spcAft>
              <a:buClr>
                <a:srgbClr val="FF0000"/>
              </a:buClr>
              <a:buFont typeface="Wingdings 2" panose="05020102010507070707" pitchFamily="18" charset="2"/>
              <a:buChar char=""/>
            </a:pPr>
            <a:r>
              <a:rPr lang="en-GB" altLang="it-IT" sz="2400">
                <a:solidFill>
                  <a:srgbClr val="FF0000"/>
                </a:solidFill>
                <a:latin typeface="Calibri" panose="020F0502020204030204" pitchFamily="34" charset="0"/>
              </a:rPr>
              <a:t>Further endpoints</a:t>
            </a:r>
            <a:r>
              <a:rPr lang="en-GB" altLang="it-IT" sz="2400">
                <a:latin typeface="Calibri" panose="020F0502020204030204" pitchFamily="34" charset="0"/>
              </a:rPr>
              <a:t>:</a:t>
            </a:r>
          </a:p>
          <a:p>
            <a:pPr lvl="1">
              <a:spcAft>
                <a:spcPts val="1000"/>
              </a:spcAft>
              <a:buClr>
                <a:srgbClr val="82682C"/>
              </a:buClr>
              <a:buFont typeface="Wingdings 2" panose="05020102010507070707" pitchFamily="18" charset="2"/>
              <a:buChar char=""/>
            </a:pPr>
            <a:r>
              <a:rPr lang="en-GB" altLang="it-IT" sz="2200">
                <a:latin typeface="Calibri" panose="020F0502020204030204" pitchFamily="34" charset="0"/>
              </a:rPr>
              <a:t>Restoration of atrial kick</a:t>
            </a:r>
          </a:p>
          <a:p>
            <a:pPr lvl="1">
              <a:spcAft>
                <a:spcPts val="1000"/>
              </a:spcAft>
              <a:buClr>
                <a:srgbClr val="82682C"/>
              </a:buClr>
              <a:buFont typeface="Wingdings 2" panose="05020102010507070707" pitchFamily="18" charset="2"/>
              <a:buChar char=""/>
            </a:pPr>
            <a:r>
              <a:rPr lang="en-GB" altLang="it-IT" sz="2200">
                <a:latin typeface="Calibri" panose="020F0502020204030204" pitchFamily="34" charset="0"/>
              </a:rPr>
              <a:t>No dependence on battery/lead issues</a:t>
            </a:r>
          </a:p>
          <a:p>
            <a:pPr lvl="1">
              <a:spcAft>
                <a:spcPts val="1000"/>
              </a:spcAft>
              <a:buClrTx/>
              <a:buFontTx/>
              <a:buNone/>
            </a:pPr>
            <a:endParaRPr lang="en-GB" altLang="it-IT" sz="2200">
              <a:latin typeface="Calibri" panose="020F0502020204030204" pitchFamily="34" charset="0"/>
            </a:endParaRPr>
          </a:p>
        </p:txBody>
      </p:sp>
      <p:pic>
        <p:nvPicPr>
          <p:cNvPr id="46083" name="Picture 3">
            <a:extLst>
              <a:ext uri="{FF2B5EF4-FFF2-40B4-BE49-F238E27FC236}">
                <a16:creationId xmlns:a16="http://schemas.microsoft.com/office/drawing/2014/main" id="{A7BD5C5B-23D9-418E-B9E4-5ACC4CEE6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3860800"/>
            <a:ext cx="4608512" cy="287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a:extLst>
              <a:ext uri="{FF2B5EF4-FFF2-40B4-BE49-F238E27FC236}">
                <a16:creationId xmlns:a16="http://schemas.microsoft.com/office/drawing/2014/main" id="{F65C98BF-BC68-4CF1-B56F-E2A1C0DE6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23813"/>
            <a:ext cx="9096375" cy="6810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a:extLst>
              <a:ext uri="{FF2B5EF4-FFF2-40B4-BE49-F238E27FC236}">
                <a16:creationId xmlns:a16="http://schemas.microsoft.com/office/drawing/2014/main" id="{CABD2EE3-3D98-441E-AB3C-5ECE5323AF94}"/>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ELETTRICAL AF: ex of the best pt </a:t>
            </a:r>
          </a:p>
        </p:txBody>
      </p:sp>
      <p:sp>
        <p:nvSpPr>
          <p:cNvPr id="47106" name="Text Box 2">
            <a:extLst>
              <a:ext uri="{FF2B5EF4-FFF2-40B4-BE49-F238E27FC236}">
                <a16:creationId xmlns:a16="http://schemas.microsoft.com/office/drawing/2014/main" id="{310467A4-C731-4D60-8A23-CC9730E30F84}"/>
              </a:ext>
            </a:extLst>
          </p:cNvPr>
          <p:cNvSpPr txBox="1">
            <a:spLocks noChangeArrowheads="1"/>
          </p:cNvSpPr>
          <p:nvPr/>
        </p:nvSpPr>
        <p:spPr bwMode="auto">
          <a:xfrm>
            <a:off x="0" y="1500188"/>
            <a:ext cx="9144000" cy="476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Font typeface="Wingdings 2" panose="05020102010507070707" pitchFamily="18" charset="2"/>
              <a:buChar char=""/>
            </a:pPr>
            <a:r>
              <a:rPr lang="en-GB" altLang="it-IT" sz="2400">
                <a:latin typeface="Calibri" panose="020F0502020204030204" pitchFamily="34" charset="0"/>
              </a:rPr>
              <a:t>Age &lt; 50</a:t>
            </a:r>
          </a:p>
          <a:p>
            <a:pPr>
              <a:spcAft>
                <a:spcPts val="2000"/>
              </a:spcAft>
              <a:buFont typeface="Wingdings 2" panose="05020102010507070707" pitchFamily="18" charset="2"/>
              <a:buChar char=""/>
            </a:pPr>
            <a:r>
              <a:rPr lang="en-GB" altLang="it-IT" sz="2400">
                <a:latin typeface="Calibri" panose="020F0502020204030204" pitchFamily="34" charset="0"/>
              </a:rPr>
              <a:t>Normal EF </a:t>
            </a:r>
          </a:p>
          <a:p>
            <a:pPr>
              <a:spcAft>
                <a:spcPts val="2000"/>
              </a:spcAft>
              <a:buFont typeface="Wingdings 2" panose="05020102010507070707" pitchFamily="18" charset="2"/>
              <a:buChar char=""/>
            </a:pPr>
            <a:r>
              <a:rPr lang="en-GB" altLang="it-IT" sz="2400">
                <a:latin typeface="Calibri" panose="020F0502020204030204" pitchFamily="34" charset="0"/>
              </a:rPr>
              <a:t>Never ablation</a:t>
            </a:r>
          </a:p>
          <a:p>
            <a:pPr>
              <a:spcAft>
                <a:spcPts val="2000"/>
              </a:spcAft>
              <a:buFont typeface="Wingdings 2" panose="05020102010507070707" pitchFamily="18" charset="2"/>
              <a:buChar char=""/>
            </a:pPr>
            <a:r>
              <a:rPr lang="en-GB" altLang="it-IT" sz="2400">
                <a:latin typeface="Calibri" panose="020F0502020204030204" pitchFamily="34" charset="0"/>
              </a:rPr>
              <a:t>Previous or not TIA</a:t>
            </a:r>
          </a:p>
          <a:p>
            <a:pPr>
              <a:spcAft>
                <a:spcPts val="2000"/>
              </a:spcAft>
              <a:buFont typeface="Wingdings 2" panose="05020102010507070707" pitchFamily="18" charset="2"/>
              <a:buChar char=""/>
            </a:pPr>
            <a:r>
              <a:rPr lang="en-GB" altLang="it-IT" sz="2400">
                <a:latin typeface="Calibri" panose="020F0502020204030204" pitchFamily="34" charset="0"/>
              </a:rPr>
              <a:t>Moderate LA dilation</a:t>
            </a:r>
          </a:p>
          <a:p>
            <a:pPr>
              <a:spcAft>
                <a:spcPts val="2000"/>
              </a:spcAft>
              <a:buFont typeface="Wingdings 2" panose="05020102010507070707" pitchFamily="18" charset="2"/>
              <a:buChar char=""/>
            </a:pPr>
            <a:r>
              <a:rPr lang="en-GB" altLang="it-IT" sz="2400">
                <a:latin typeface="Calibri" panose="020F0502020204030204" pitchFamily="34" charset="0"/>
              </a:rPr>
              <a:t>Long-lasting AF (MRI shows surviving tissue)</a:t>
            </a:r>
          </a:p>
          <a:p>
            <a:pPr>
              <a:spcAft>
                <a:spcPts val="2000"/>
              </a:spcAft>
              <a:buClrTx/>
              <a:buFontTx/>
              <a:buNone/>
            </a:pPr>
            <a:endParaRPr lang="en-GB" altLang="it-IT" sz="2400" i="1">
              <a:latin typeface="Calibri" panose="020F0502020204030204" pitchFamily="34" charset="0"/>
            </a:endParaRPr>
          </a:p>
          <a:p>
            <a:pPr lvl="1">
              <a:spcAft>
                <a:spcPts val="1000"/>
              </a:spcAft>
              <a:buClrTx/>
              <a:buFontTx/>
              <a:buNone/>
            </a:pPr>
            <a:endParaRPr lang="en-GB" altLang="it-IT" sz="2400" i="1">
              <a:latin typeface="Calibri" panose="020F0502020204030204" pitchFamily="34" charset="0"/>
            </a:endParaRPr>
          </a:p>
        </p:txBody>
      </p:sp>
      <p:sp>
        <p:nvSpPr>
          <p:cNvPr id="47107" name="AutoShape 3">
            <a:extLst>
              <a:ext uri="{FF2B5EF4-FFF2-40B4-BE49-F238E27FC236}">
                <a16:creationId xmlns:a16="http://schemas.microsoft.com/office/drawing/2014/main" id="{A1A323B2-6766-4AD6-9D7A-491A8964B2DE}"/>
              </a:ext>
            </a:extLst>
          </p:cNvPr>
          <p:cNvSpPr>
            <a:spLocks noChangeArrowheads="1"/>
          </p:cNvSpPr>
          <p:nvPr/>
        </p:nvSpPr>
        <p:spPr bwMode="auto">
          <a:xfrm rot="5400000">
            <a:off x="1789112" y="5075238"/>
            <a:ext cx="1285875" cy="1714500"/>
          </a:xfrm>
          <a:custGeom>
            <a:avLst/>
            <a:gdLst>
              <a:gd name="T0" fmla="*/ 964406 w 1285875"/>
              <a:gd name="T1" fmla="*/ 0 h 1714500"/>
              <a:gd name="T2" fmla="*/ 642938 w 1285875"/>
              <a:gd name="T3" fmla="*/ 321469 h 1714500"/>
              <a:gd name="T4" fmla="*/ 0 w 1285875"/>
              <a:gd name="T5" fmla="*/ 1553766 h 1714500"/>
              <a:gd name="T6" fmla="*/ 562570 w 1285875"/>
              <a:gd name="T7" fmla="*/ 1714500 h 1714500"/>
              <a:gd name="T8" fmla="*/ 1125141 w 1285875"/>
              <a:gd name="T9" fmla="*/ 1017984 h 1714500"/>
              <a:gd name="T10" fmla="*/ 1285875 w 1285875"/>
              <a:gd name="T11" fmla="*/ 321469 h 1714500"/>
              <a:gd name="T12" fmla="*/ 0 w 1285875"/>
              <a:gd name="T13" fmla="*/ 1393031 h 1714500"/>
              <a:gd name="T14" fmla="*/ 1125141 w 1285875"/>
              <a:gd name="T15" fmla="*/ 1714500 h 1714500"/>
            </a:gdLst>
            <a:ahLst/>
            <a:cxnLst>
              <a:cxn ang="0">
                <a:pos x="T0" y="T1"/>
              </a:cxn>
              <a:cxn ang="0">
                <a:pos x="T2" y="T3"/>
              </a:cxn>
              <a:cxn ang="0">
                <a:pos x="T4" y="T5"/>
              </a:cxn>
              <a:cxn ang="0">
                <a:pos x="T6" y="T7"/>
              </a:cxn>
              <a:cxn ang="0">
                <a:pos x="T8" y="T9"/>
              </a:cxn>
              <a:cxn ang="0">
                <a:pos x="T10" y="T11"/>
              </a:cxn>
            </a:cxnLst>
            <a:rect l="T12" t="T13" r="T14" b="T15"/>
            <a:pathLst>
              <a:path w="1285875" h="1714500">
                <a:moveTo>
                  <a:pt x="0" y="1393031"/>
                </a:moveTo>
                <a:lnTo>
                  <a:pt x="803672" y="1393031"/>
                </a:lnTo>
                <a:lnTo>
                  <a:pt x="803672" y="321469"/>
                </a:lnTo>
                <a:lnTo>
                  <a:pt x="642938" y="321469"/>
                </a:lnTo>
                <a:lnTo>
                  <a:pt x="964406" y="0"/>
                </a:lnTo>
                <a:lnTo>
                  <a:pt x="1285875" y="321469"/>
                </a:lnTo>
                <a:lnTo>
                  <a:pt x="1125141" y="321469"/>
                </a:lnTo>
                <a:lnTo>
                  <a:pt x="1125141" y="1714500"/>
                </a:lnTo>
                <a:lnTo>
                  <a:pt x="0" y="171450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7108" name="Rectangle 4">
            <a:extLst>
              <a:ext uri="{FF2B5EF4-FFF2-40B4-BE49-F238E27FC236}">
                <a16:creationId xmlns:a16="http://schemas.microsoft.com/office/drawing/2014/main" id="{95D9FCA9-CED4-424C-978E-DD3B4A854A0F}"/>
              </a:ext>
            </a:extLst>
          </p:cNvPr>
          <p:cNvSpPr>
            <a:spLocks noChangeArrowheads="1"/>
          </p:cNvSpPr>
          <p:nvPr/>
        </p:nvSpPr>
        <p:spPr bwMode="auto">
          <a:xfrm>
            <a:off x="3714750" y="5916613"/>
            <a:ext cx="45720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Font typeface="Calibri" panose="020F0502020204030204" pitchFamily="34" charset="0"/>
              <a:buChar char="•"/>
            </a:pPr>
            <a:r>
              <a:rPr lang="en-GB" altLang="it-IT" sz="3200">
                <a:latin typeface="Calibri" panose="020F0502020204030204" pitchFamily="34" charset="0"/>
              </a:rPr>
              <a:t>AF ablation</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B9044FF6-6205-4669-BB3C-3C3143AB466D}"/>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ELECTRICAL AF </a:t>
            </a:r>
          </a:p>
        </p:txBody>
      </p:sp>
      <p:sp>
        <p:nvSpPr>
          <p:cNvPr id="48130" name="Text Box 2">
            <a:extLst>
              <a:ext uri="{FF2B5EF4-FFF2-40B4-BE49-F238E27FC236}">
                <a16:creationId xmlns:a16="http://schemas.microsoft.com/office/drawing/2014/main" id="{450A2DB6-5429-41BB-A337-F2C5910CD124}"/>
              </a:ext>
            </a:extLst>
          </p:cNvPr>
          <p:cNvSpPr txBox="1">
            <a:spLocks noChangeArrowheads="1"/>
          </p:cNvSpPr>
          <p:nvPr/>
        </p:nvSpPr>
        <p:spPr bwMode="auto">
          <a:xfrm>
            <a:off x="0" y="1500188"/>
            <a:ext cx="9144000" cy="476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Font typeface="Wingdings 2" panose="05020102010507070707" pitchFamily="18" charset="2"/>
              <a:buChar char=""/>
            </a:pPr>
            <a:r>
              <a:rPr lang="en-GB" altLang="it-IT" sz="2400">
                <a:latin typeface="Calibri" panose="020F0502020204030204" pitchFamily="34" charset="0"/>
              </a:rPr>
              <a:t>Age whichever</a:t>
            </a:r>
          </a:p>
          <a:p>
            <a:pPr>
              <a:spcAft>
                <a:spcPts val="2000"/>
              </a:spcAft>
              <a:buFont typeface="Wingdings 2" panose="05020102010507070707" pitchFamily="18" charset="2"/>
              <a:buChar char=""/>
            </a:pPr>
            <a:r>
              <a:rPr lang="en-GB" altLang="it-IT" sz="2400">
                <a:latin typeface="Calibri" panose="020F0502020204030204" pitchFamily="34" charset="0"/>
              </a:rPr>
              <a:t>EF &gt; 40% </a:t>
            </a:r>
          </a:p>
          <a:p>
            <a:pPr>
              <a:spcAft>
                <a:spcPts val="2000"/>
              </a:spcAft>
              <a:buFont typeface="Wingdings 2" panose="05020102010507070707" pitchFamily="18" charset="2"/>
              <a:buChar char=""/>
            </a:pPr>
            <a:r>
              <a:rPr lang="en-GB" altLang="it-IT" sz="2400">
                <a:latin typeface="Calibri" panose="020F0502020204030204" pitchFamily="34" charset="0"/>
              </a:rPr>
              <a:t>Never ablation</a:t>
            </a:r>
          </a:p>
          <a:p>
            <a:pPr>
              <a:spcAft>
                <a:spcPts val="2000"/>
              </a:spcAft>
              <a:buFont typeface="Wingdings 2" panose="05020102010507070707" pitchFamily="18" charset="2"/>
              <a:buChar char=""/>
            </a:pPr>
            <a:r>
              <a:rPr lang="en-GB" altLang="it-IT" sz="2400">
                <a:latin typeface="Calibri" panose="020F0502020204030204" pitchFamily="34" charset="0"/>
              </a:rPr>
              <a:t>Previous or not TIA</a:t>
            </a:r>
          </a:p>
          <a:p>
            <a:pPr>
              <a:spcAft>
                <a:spcPts val="2000"/>
              </a:spcAft>
              <a:buFont typeface="Wingdings 2" panose="05020102010507070707" pitchFamily="18" charset="2"/>
              <a:buChar char=""/>
            </a:pPr>
            <a:r>
              <a:rPr lang="en-GB" altLang="it-IT" sz="2400">
                <a:latin typeface="Calibri" panose="020F0502020204030204" pitchFamily="34" charset="0"/>
              </a:rPr>
              <a:t>Mild/moderate LA dilation</a:t>
            </a:r>
          </a:p>
          <a:p>
            <a:pPr>
              <a:spcAft>
                <a:spcPts val="2000"/>
              </a:spcAft>
              <a:buFont typeface="Wingdings 2" panose="05020102010507070707" pitchFamily="18" charset="2"/>
              <a:buChar char=""/>
            </a:pPr>
            <a:r>
              <a:rPr lang="en-GB" altLang="it-IT" sz="2400">
                <a:latin typeface="Calibri" panose="020F0502020204030204" pitchFamily="34" charset="0"/>
              </a:rPr>
              <a:t>Long-lasting AF (MRI shows surviving tissue)</a:t>
            </a:r>
          </a:p>
          <a:p>
            <a:pPr>
              <a:spcAft>
                <a:spcPts val="2000"/>
              </a:spcAft>
              <a:buClrTx/>
              <a:buFontTx/>
              <a:buNone/>
            </a:pPr>
            <a:endParaRPr lang="en-GB" altLang="it-IT" sz="2400" i="1">
              <a:latin typeface="Calibri" panose="020F0502020204030204" pitchFamily="34" charset="0"/>
            </a:endParaRPr>
          </a:p>
          <a:p>
            <a:pPr lvl="1">
              <a:spcAft>
                <a:spcPts val="1000"/>
              </a:spcAft>
              <a:buClrTx/>
              <a:buFontTx/>
              <a:buNone/>
            </a:pPr>
            <a:endParaRPr lang="en-GB" altLang="it-IT" sz="2400" i="1">
              <a:latin typeface="Calibri" panose="020F0502020204030204" pitchFamily="34" charset="0"/>
            </a:endParaRPr>
          </a:p>
        </p:txBody>
      </p:sp>
      <p:sp>
        <p:nvSpPr>
          <p:cNvPr id="48131" name="AutoShape 3">
            <a:extLst>
              <a:ext uri="{FF2B5EF4-FFF2-40B4-BE49-F238E27FC236}">
                <a16:creationId xmlns:a16="http://schemas.microsoft.com/office/drawing/2014/main" id="{A7FB4638-2792-4D5F-A305-45FDFD9CB855}"/>
              </a:ext>
            </a:extLst>
          </p:cNvPr>
          <p:cNvSpPr>
            <a:spLocks noChangeArrowheads="1"/>
          </p:cNvSpPr>
          <p:nvPr/>
        </p:nvSpPr>
        <p:spPr bwMode="auto">
          <a:xfrm rot="5400000">
            <a:off x="1789112" y="5075238"/>
            <a:ext cx="1285875" cy="1714500"/>
          </a:xfrm>
          <a:custGeom>
            <a:avLst/>
            <a:gdLst>
              <a:gd name="T0" fmla="*/ 964406 w 1285875"/>
              <a:gd name="T1" fmla="*/ 0 h 1714500"/>
              <a:gd name="T2" fmla="*/ 642938 w 1285875"/>
              <a:gd name="T3" fmla="*/ 321469 h 1714500"/>
              <a:gd name="T4" fmla="*/ 0 w 1285875"/>
              <a:gd name="T5" fmla="*/ 1553766 h 1714500"/>
              <a:gd name="T6" fmla="*/ 562570 w 1285875"/>
              <a:gd name="T7" fmla="*/ 1714500 h 1714500"/>
              <a:gd name="T8" fmla="*/ 1125141 w 1285875"/>
              <a:gd name="T9" fmla="*/ 1017984 h 1714500"/>
              <a:gd name="T10" fmla="*/ 1285875 w 1285875"/>
              <a:gd name="T11" fmla="*/ 321469 h 1714500"/>
              <a:gd name="T12" fmla="*/ 0 w 1285875"/>
              <a:gd name="T13" fmla="*/ 1393031 h 1714500"/>
              <a:gd name="T14" fmla="*/ 1125141 w 1285875"/>
              <a:gd name="T15" fmla="*/ 1714500 h 1714500"/>
            </a:gdLst>
            <a:ahLst/>
            <a:cxnLst>
              <a:cxn ang="0">
                <a:pos x="T0" y="T1"/>
              </a:cxn>
              <a:cxn ang="0">
                <a:pos x="T2" y="T3"/>
              </a:cxn>
              <a:cxn ang="0">
                <a:pos x="T4" y="T5"/>
              </a:cxn>
              <a:cxn ang="0">
                <a:pos x="T6" y="T7"/>
              </a:cxn>
              <a:cxn ang="0">
                <a:pos x="T8" y="T9"/>
              </a:cxn>
              <a:cxn ang="0">
                <a:pos x="T10" y="T11"/>
              </a:cxn>
            </a:cxnLst>
            <a:rect l="T12" t="T13" r="T14" b="T15"/>
            <a:pathLst>
              <a:path w="1285875" h="1714500">
                <a:moveTo>
                  <a:pt x="0" y="1393031"/>
                </a:moveTo>
                <a:lnTo>
                  <a:pt x="803672" y="1393031"/>
                </a:lnTo>
                <a:lnTo>
                  <a:pt x="803672" y="321469"/>
                </a:lnTo>
                <a:lnTo>
                  <a:pt x="642938" y="321469"/>
                </a:lnTo>
                <a:lnTo>
                  <a:pt x="964406" y="0"/>
                </a:lnTo>
                <a:lnTo>
                  <a:pt x="1285875" y="321469"/>
                </a:lnTo>
                <a:lnTo>
                  <a:pt x="1125141" y="321469"/>
                </a:lnTo>
                <a:lnTo>
                  <a:pt x="1125141" y="1714500"/>
                </a:lnTo>
                <a:lnTo>
                  <a:pt x="0" y="171450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8132" name="Rectangle 4">
            <a:extLst>
              <a:ext uri="{FF2B5EF4-FFF2-40B4-BE49-F238E27FC236}">
                <a16:creationId xmlns:a16="http://schemas.microsoft.com/office/drawing/2014/main" id="{867E6F92-EED7-4138-9942-AF8D78C6742D}"/>
              </a:ext>
            </a:extLst>
          </p:cNvPr>
          <p:cNvSpPr>
            <a:spLocks noChangeArrowheads="1"/>
          </p:cNvSpPr>
          <p:nvPr/>
        </p:nvSpPr>
        <p:spPr bwMode="auto">
          <a:xfrm>
            <a:off x="3714750" y="5916613"/>
            <a:ext cx="200025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sto MT" panose="02040603050505030304" pitchFamily="18" charset="0"/>
                <a:ea typeface="ＭＳ Ｐゴシック" panose="020B0600070205080204" pitchFamily="34" charset="-128"/>
              </a:defRPr>
            </a:lvl9pPr>
          </a:lstStyle>
          <a:p>
            <a:pPr eaLnBrk="0" hangingPunct="0">
              <a:spcBef>
                <a:spcPts val="800"/>
              </a:spcBef>
              <a:buFont typeface="Calibri" panose="020F0502020204030204" pitchFamily="34" charset="0"/>
              <a:buChar char="•"/>
            </a:pPr>
            <a:r>
              <a:rPr lang="en-GB" altLang="it-IT" sz="3200">
                <a:latin typeface="Calibri" panose="020F0502020204030204" pitchFamily="34" charset="0"/>
              </a:rPr>
              <a:t>CPVA</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833CF635-3961-498C-8A33-5F7E013E3317}"/>
              </a:ext>
            </a:extLst>
          </p:cNvPr>
          <p:cNvSpPr>
            <a:spLocks noChangeArrowheads="1"/>
          </p:cNvSpPr>
          <p:nvPr/>
        </p:nvSpPr>
        <p:spPr bwMode="auto">
          <a:xfrm>
            <a:off x="500063" y="1357313"/>
            <a:ext cx="828675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US" altLang="it-IT" sz="4000" i="1">
                <a:effectLst>
                  <a:outerShdw blurRad="38100" dist="38100" dir="2700000" algn="tl">
                    <a:srgbClr val="C0C0C0"/>
                  </a:outerShdw>
                </a:effectLst>
                <a:latin typeface="Calibri" panose="020F0502020204030204" pitchFamily="34" charset="0"/>
              </a:rPr>
              <a:t>Chronic AF is a systemic disease </a:t>
            </a:r>
          </a:p>
          <a:p>
            <a:pPr>
              <a:buClrTx/>
              <a:buFontTx/>
              <a:buNone/>
            </a:pPr>
            <a:endParaRPr lang="en-US" altLang="it-IT" sz="4000" i="1">
              <a:effectLst>
                <a:outerShdw blurRad="38100" dist="38100" dir="2700000" algn="tl">
                  <a:srgbClr val="C0C0C0"/>
                </a:outerShdw>
              </a:effectLst>
              <a:latin typeface="Calibri" panose="020F0502020204030204" pitchFamily="34" charset="0"/>
            </a:endParaRPr>
          </a:p>
          <a:p>
            <a:pPr>
              <a:buClrTx/>
              <a:buFontTx/>
              <a:buNone/>
            </a:pPr>
            <a:r>
              <a:rPr lang="en-US" altLang="it-IT" sz="4000" i="1">
                <a:effectLst>
                  <a:outerShdw blurRad="38100" dist="38100" dir="2700000" algn="tl">
                    <a:srgbClr val="C0C0C0"/>
                  </a:outerShdw>
                </a:effectLst>
                <a:latin typeface="Calibri" panose="020F0502020204030204" pitchFamily="34" charset="0"/>
              </a:rPr>
              <a:t>Progression to anatomical AF is mainly due to fibrosis</a:t>
            </a:r>
          </a:p>
          <a:p>
            <a:pPr>
              <a:buClrTx/>
              <a:buFontTx/>
              <a:buNone/>
            </a:pPr>
            <a:endParaRPr lang="en-US" altLang="it-IT" sz="4000" i="1">
              <a:effectLst>
                <a:outerShdw blurRad="38100" dist="38100" dir="2700000" algn="tl">
                  <a:srgbClr val="C0C0C0"/>
                </a:outerShdw>
              </a:effectLst>
              <a:latin typeface="Calibri" panose="020F0502020204030204" pitchFamily="34" charset="0"/>
            </a:endParaRPr>
          </a:p>
          <a:p>
            <a:pPr>
              <a:buClrTx/>
              <a:buFontTx/>
              <a:buNone/>
            </a:pPr>
            <a:r>
              <a:rPr lang="en-US" altLang="it-IT" sz="4000" i="1">
                <a:effectLst>
                  <a:outerShdw blurRad="38100" dist="38100" dir="2700000" algn="tl">
                    <a:srgbClr val="C0C0C0"/>
                  </a:outerShdw>
                </a:effectLst>
                <a:latin typeface="Calibri" panose="020F0502020204030204" pitchFamily="34" charset="0"/>
              </a:rPr>
              <a:t>The comorbidities start/enhance the fibrogenesis/cellular apoptosis</a:t>
            </a:r>
          </a:p>
          <a:p>
            <a:pPr>
              <a:buClrTx/>
              <a:buFontTx/>
              <a:buNone/>
            </a:pPr>
            <a:endParaRPr lang="en-US" altLang="it-IT" sz="4000" i="1">
              <a:effectLst>
                <a:outerShdw blurRad="38100" dist="38100" dir="2700000" algn="tl">
                  <a:srgbClr val="C0C0C0"/>
                </a:outerShdw>
              </a:effectLst>
              <a:latin typeface="Calibri" panose="020F0502020204030204" pitchFamily="34" charset="0"/>
            </a:endParaRPr>
          </a:p>
        </p:txBody>
      </p:sp>
      <p:sp>
        <p:nvSpPr>
          <p:cNvPr id="51202" name="Text Box 2">
            <a:extLst>
              <a:ext uri="{FF2B5EF4-FFF2-40B4-BE49-F238E27FC236}">
                <a16:creationId xmlns:a16="http://schemas.microsoft.com/office/drawing/2014/main" id="{FFD7194D-82B5-44EA-8C92-890F878DF2B6}"/>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US" altLang="it-IT" sz="4500" b="1">
                <a:effectLst>
                  <a:outerShdw blurRad="38100" dist="38100" dir="2700000" algn="tl">
                    <a:srgbClr val="C0C0C0"/>
                  </a:outerShdw>
                </a:effectLst>
                <a:latin typeface="Calibri" panose="020F0502020204030204" pitchFamily="34" charset="0"/>
              </a:rPr>
              <a:t>A FUTURE VIEW?</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7A77FF9D-BFD7-4AB3-94E1-53CFD5AE2E98}"/>
              </a:ext>
            </a:extLst>
          </p:cNvPr>
          <p:cNvSpPr>
            <a:spLocks noChangeArrowheads="1"/>
          </p:cNvSpPr>
          <p:nvPr/>
        </p:nvSpPr>
        <p:spPr bwMode="auto">
          <a:xfrm>
            <a:off x="500063" y="1857375"/>
            <a:ext cx="828675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US" altLang="it-IT" sz="4000" i="1">
                <a:effectLst>
                  <a:outerShdw blurRad="38100" dist="38100" dir="2700000" algn="tl">
                    <a:srgbClr val="C0C0C0"/>
                  </a:outerShdw>
                </a:effectLst>
                <a:latin typeface="Calibri" panose="020F0502020204030204" pitchFamily="34" charset="0"/>
              </a:rPr>
              <a:t>Modern MRI identify LA fibrosis and muscular damage</a:t>
            </a:r>
          </a:p>
          <a:p>
            <a:pPr>
              <a:buClrTx/>
              <a:buFontTx/>
              <a:buNone/>
            </a:pPr>
            <a:endParaRPr lang="en-US" altLang="it-IT" sz="4000" i="1">
              <a:effectLst>
                <a:outerShdw blurRad="38100" dist="38100" dir="2700000" algn="tl">
                  <a:srgbClr val="C0C0C0"/>
                </a:outerShdw>
              </a:effectLst>
              <a:latin typeface="Calibri" panose="020F0502020204030204" pitchFamily="34" charset="0"/>
            </a:endParaRPr>
          </a:p>
          <a:p>
            <a:pPr>
              <a:buClrTx/>
              <a:buFontTx/>
              <a:buNone/>
            </a:pPr>
            <a:r>
              <a:rPr lang="en-US" altLang="it-IT" sz="4000" i="1">
                <a:effectLst>
                  <a:outerShdw blurRad="38100" dist="38100" dir="2700000" algn="tl">
                    <a:srgbClr val="C0C0C0"/>
                  </a:outerShdw>
                </a:effectLst>
                <a:latin typeface="Calibri" panose="020F0502020204030204" pitchFamily="34" charset="0"/>
              </a:rPr>
              <a:t>Indication to ablation should be based not on the response to ECV, but on</a:t>
            </a:r>
          </a:p>
          <a:p>
            <a:pPr>
              <a:buClrTx/>
              <a:buFontTx/>
              <a:buNone/>
            </a:pPr>
            <a:r>
              <a:rPr lang="en-US" altLang="it-IT" sz="4000" i="1">
                <a:effectLst>
                  <a:outerShdw blurRad="38100" dist="38100" dir="2700000" algn="tl">
                    <a:srgbClr val="C0C0C0"/>
                  </a:outerShdw>
                </a:effectLst>
                <a:latin typeface="Calibri" panose="020F0502020204030204" pitchFamily="34" charset="0"/>
              </a:rPr>
              <a:t>CLINICAL ENVIRONMENT OF THE “AF DISEASE”</a:t>
            </a:r>
          </a:p>
          <a:p>
            <a:pPr>
              <a:buClrTx/>
              <a:buFontTx/>
              <a:buNone/>
            </a:pPr>
            <a:endParaRPr lang="en-US" altLang="it-IT" sz="4000" i="1">
              <a:effectLst>
                <a:outerShdw blurRad="38100" dist="38100" dir="2700000" algn="tl">
                  <a:srgbClr val="C0C0C0"/>
                </a:outerShdw>
              </a:effectLst>
              <a:latin typeface="Calibri" panose="020F0502020204030204" pitchFamily="34" charset="0"/>
            </a:endParaRPr>
          </a:p>
        </p:txBody>
      </p:sp>
      <p:sp>
        <p:nvSpPr>
          <p:cNvPr id="52226" name="Text Box 2">
            <a:extLst>
              <a:ext uri="{FF2B5EF4-FFF2-40B4-BE49-F238E27FC236}">
                <a16:creationId xmlns:a16="http://schemas.microsoft.com/office/drawing/2014/main" id="{A972F865-4B76-4A88-B38C-6E994AF1BD3A}"/>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US" altLang="it-IT" sz="4500" b="1">
                <a:effectLst>
                  <a:outerShdw blurRad="38100" dist="38100" dir="2700000" algn="tl">
                    <a:srgbClr val="C0C0C0"/>
                  </a:outerShdw>
                </a:effectLst>
                <a:latin typeface="Calibri" panose="020F0502020204030204" pitchFamily="34" charset="0"/>
              </a:rPr>
              <a:t>A FUTURE VIEW?</a:t>
            </a:r>
          </a:p>
          <a:p>
            <a:pPr>
              <a:buClrTx/>
              <a:buFontTx/>
              <a:buNone/>
            </a:pPr>
            <a:endParaRPr lang="en-US" altLang="it-IT" sz="4500" b="1">
              <a:effectLst>
                <a:outerShdw blurRad="38100" dist="38100" dir="2700000" algn="tl">
                  <a:srgbClr val="C0C0C0"/>
                </a:outerShdw>
              </a:effectLst>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8953FC99-A3B6-4180-9099-806003882836}"/>
              </a:ext>
            </a:extLst>
          </p:cNvPr>
          <p:cNvSpPr>
            <a:spLocks noChangeArrowheads="1"/>
          </p:cNvSpPr>
          <p:nvPr/>
        </p:nvSpPr>
        <p:spPr bwMode="auto">
          <a:xfrm>
            <a:off x="500063" y="1481138"/>
            <a:ext cx="828675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US" altLang="it-IT" sz="3600" i="1">
                <a:effectLst>
                  <a:outerShdw blurRad="38100" dist="38100" dir="2700000" algn="tl">
                    <a:srgbClr val="C0C0C0"/>
                  </a:outerShdw>
                </a:effectLst>
                <a:latin typeface="Calibri" panose="020F0502020204030204" pitchFamily="34" charset="0"/>
              </a:rPr>
              <a:t>In the earliest phases, ablation of chronic AF can stop/delay progression </a:t>
            </a:r>
          </a:p>
          <a:p>
            <a:pPr>
              <a:buClrTx/>
              <a:buFontTx/>
              <a:buNone/>
            </a:pPr>
            <a:endParaRPr lang="en-US" altLang="it-IT" sz="3600" i="1">
              <a:effectLst>
                <a:outerShdw blurRad="38100" dist="38100" dir="2700000" algn="tl">
                  <a:srgbClr val="C0C0C0"/>
                </a:outerShdw>
              </a:effectLst>
              <a:latin typeface="Calibri" panose="020F0502020204030204" pitchFamily="34" charset="0"/>
            </a:endParaRPr>
          </a:p>
          <a:p>
            <a:pPr>
              <a:buClrTx/>
              <a:buFontTx/>
              <a:buNone/>
            </a:pPr>
            <a:r>
              <a:rPr lang="en-US" altLang="it-IT" sz="3600" i="1">
                <a:effectLst>
                  <a:outerShdw blurRad="38100" dist="38100" dir="2700000" algn="tl">
                    <a:srgbClr val="C0C0C0"/>
                  </a:outerShdw>
                </a:effectLst>
                <a:latin typeface="Calibri" panose="020F0502020204030204" pitchFamily="34" charset="0"/>
              </a:rPr>
              <a:t>In patients with anatomical disease and  comorbidities, treatment of underlying disease, BIV-pacing and LAA closure are the main endpoints: </a:t>
            </a:r>
            <a:r>
              <a:rPr lang="en-US" altLang="it-IT" sz="3600">
                <a:effectLst>
                  <a:outerShdw blurRad="38100" dist="38100" dir="2700000" algn="tl">
                    <a:srgbClr val="C0C0C0"/>
                  </a:outerShdw>
                </a:effectLst>
                <a:latin typeface="Calibri" panose="020F0502020204030204" pitchFamily="34" charset="0"/>
              </a:rPr>
              <a:t>↑QoL </a:t>
            </a:r>
          </a:p>
          <a:p>
            <a:pPr>
              <a:buClrTx/>
              <a:buSzTx/>
              <a:buFontTx/>
              <a:buNone/>
            </a:pPr>
            <a:r>
              <a:rPr lang="en-US" altLang="it-IT" sz="3600">
                <a:effectLst>
                  <a:outerShdw blurRad="38100" dist="38100" dir="2700000" algn="tl">
                    <a:srgbClr val="C0C0C0"/>
                  </a:outerShdw>
                </a:effectLst>
                <a:latin typeface="Calibri" panose="020F0502020204030204" pitchFamily="34" charset="0"/>
                <a:cs typeface="Arial Unicode MS" charset="0"/>
              </a:rPr>
              <a:t>                              ↑ hemodynamic</a:t>
            </a:r>
          </a:p>
          <a:p>
            <a:pPr>
              <a:buClrTx/>
              <a:buFontTx/>
              <a:buNone/>
            </a:pPr>
            <a:r>
              <a:rPr lang="en-US" altLang="it-IT" sz="3600">
                <a:effectLst>
                  <a:outerShdw blurRad="38100" dist="38100" dir="2700000" algn="tl">
                    <a:srgbClr val="C0C0C0"/>
                  </a:outerShdw>
                </a:effectLst>
                <a:latin typeface="Calibri" panose="020F0502020204030204" pitchFamily="34" charset="0"/>
              </a:rPr>
              <a:t>                              ↓mordibity </a:t>
            </a:r>
            <a:r>
              <a:rPr lang="en-US" altLang="it-IT" sz="2200">
                <a:effectLst>
                  <a:outerShdw blurRad="38100" dist="38100" dir="2700000" algn="tl">
                    <a:srgbClr val="C0C0C0"/>
                  </a:outerShdw>
                </a:effectLst>
                <a:latin typeface="Calibri" panose="020F0502020204030204" pitchFamily="34" charset="0"/>
              </a:rPr>
              <a:t>(including stroke) </a:t>
            </a:r>
          </a:p>
          <a:p>
            <a:pPr>
              <a:buClrTx/>
              <a:buFontTx/>
              <a:buNone/>
            </a:pPr>
            <a:endParaRPr lang="en-US" altLang="it-IT" sz="3600">
              <a:effectLst>
                <a:outerShdw blurRad="38100" dist="38100" dir="2700000" algn="tl">
                  <a:srgbClr val="C0C0C0"/>
                </a:outerShdw>
              </a:effectLst>
              <a:latin typeface="Calibri" panose="020F0502020204030204" pitchFamily="34" charset="0"/>
            </a:endParaRPr>
          </a:p>
        </p:txBody>
      </p:sp>
      <p:sp>
        <p:nvSpPr>
          <p:cNvPr id="53250" name="Text Box 2">
            <a:extLst>
              <a:ext uri="{FF2B5EF4-FFF2-40B4-BE49-F238E27FC236}">
                <a16:creationId xmlns:a16="http://schemas.microsoft.com/office/drawing/2014/main" id="{B8E01067-9BA3-413F-9CEE-DCF4AEAE54DE}"/>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buClrTx/>
              <a:buFontTx/>
              <a:buNone/>
            </a:pPr>
            <a:r>
              <a:rPr lang="en-US" altLang="it-IT" sz="4500" b="1">
                <a:effectLst>
                  <a:outerShdw blurRad="38100" dist="38100" dir="2700000" algn="tl">
                    <a:srgbClr val="C0C0C0"/>
                  </a:outerShdw>
                </a:effectLst>
                <a:latin typeface="Calibri" panose="020F0502020204030204" pitchFamily="34" charset="0"/>
              </a:rPr>
              <a:t>A FUTURE VIEW?</a:t>
            </a:r>
          </a:p>
          <a:p>
            <a:pPr>
              <a:buClrTx/>
              <a:buFontTx/>
              <a:buNone/>
            </a:pPr>
            <a:endParaRPr lang="en-US" altLang="it-IT" sz="4500" b="1">
              <a:effectLst>
                <a:outerShdw blurRad="38100" dist="38100" dir="2700000" algn="tl">
                  <a:srgbClr val="C0C0C0"/>
                </a:outerShdw>
              </a:effectLst>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a:extLst>
              <a:ext uri="{FF2B5EF4-FFF2-40B4-BE49-F238E27FC236}">
                <a16:creationId xmlns:a16="http://schemas.microsoft.com/office/drawing/2014/main" id="{771960E1-1B9B-46AA-9E1C-0A6EF95FB101}"/>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THE CURRENT CLASSIFICATION</a:t>
            </a:r>
          </a:p>
        </p:txBody>
      </p:sp>
      <p:sp>
        <p:nvSpPr>
          <p:cNvPr id="20482" name="Text Box 2">
            <a:extLst>
              <a:ext uri="{FF2B5EF4-FFF2-40B4-BE49-F238E27FC236}">
                <a16:creationId xmlns:a16="http://schemas.microsoft.com/office/drawing/2014/main" id="{97AF28FB-DE29-4D91-9FE0-ECFA6351F3A8}"/>
              </a:ext>
            </a:extLst>
          </p:cNvPr>
          <p:cNvSpPr txBox="1">
            <a:spLocks noChangeArrowheads="1"/>
          </p:cNvSpPr>
          <p:nvPr/>
        </p:nvSpPr>
        <p:spPr bwMode="auto">
          <a:xfrm>
            <a:off x="1287463" y="1509713"/>
            <a:ext cx="6600825" cy="473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402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lgn="ctr">
              <a:lnSpc>
                <a:spcPct val="90000"/>
              </a:lnSpc>
              <a:spcAft>
                <a:spcPts val="2000"/>
              </a:spcAft>
              <a:buClrTx/>
              <a:buFontTx/>
              <a:buNone/>
            </a:pPr>
            <a:r>
              <a:rPr lang="it-IT" altLang="it-IT" sz="4000">
                <a:latin typeface="Calibri" panose="020F0502020204030204" pitchFamily="34" charset="0"/>
              </a:rPr>
              <a:t>Assumption 1: </a:t>
            </a:r>
            <a:r>
              <a:rPr lang="it-IT" altLang="it-IT" sz="4000">
                <a:solidFill>
                  <a:srgbClr val="FF0000"/>
                </a:solidFill>
                <a:latin typeface="Calibri" panose="020F0502020204030204" pitchFamily="34" charset="0"/>
              </a:rPr>
              <a:t>persistent and permanent AF </a:t>
            </a:r>
            <a:r>
              <a:rPr lang="it-IT" altLang="it-IT" sz="4000">
                <a:latin typeface="Calibri" panose="020F0502020204030204" pitchFamily="34" charset="0"/>
              </a:rPr>
              <a:t>constitute definite different disease subtypes. </a:t>
            </a:r>
          </a:p>
          <a:p>
            <a:pPr algn="ctr">
              <a:lnSpc>
                <a:spcPct val="90000"/>
              </a:lnSpc>
              <a:spcAft>
                <a:spcPts val="2000"/>
              </a:spcAft>
              <a:buClrTx/>
              <a:buFontTx/>
              <a:buNone/>
            </a:pPr>
            <a:r>
              <a:rPr lang="it-IT" altLang="it-IT" sz="4000">
                <a:latin typeface="Calibri" panose="020F0502020204030204" pitchFamily="34" charset="0"/>
              </a:rPr>
              <a:t>Assumption 2: to separate these subtypes are</a:t>
            </a:r>
            <a:r>
              <a:rPr lang="it-IT" altLang="it-IT" sz="4000">
                <a:solidFill>
                  <a:srgbClr val="FF0000"/>
                </a:solidFill>
                <a:latin typeface="Calibri" panose="020F0502020204030204" pitchFamily="34" charset="0"/>
              </a:rPr>
              <a:t> important as concerns curative treatments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2B3B2ADD-4194-4B61-B6C4-B1DAFE581B93}"/>
              </a:ext>
            </a:extLst>
          </p:cNvPr>
          <p:cNvSpPr txBox="1">
            <a:spLocks noChangeArrowheads="1"/>
          </p:cNvSpPr>
          <p:nvPr/>
        </p:nvSpPr>
        <p:spPr bwMode="auto">
          <a:xfrm>
            <a:off x="571500" y="114300"/>
            <a:ext cx="80010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MISLEADING CONCEPTS</a:t>
            </a:r>
            <a:br>
              <a:rPr lang="it-IT" altLang="it-IT" sz="4500" b="1">
                <a:effectLst>
                  <a:outerShdw blurRad="38100" dist="38100" dir="2700000" algn="tl">
                    <a:srgbClr val="C0C0C0"/>
                  </a:outerShdw>
                </a:effectLst>
                <a:latin typeface="Calibri" panose="020F0502020204030204" pitchFamily="34" charset="0"/>
              </a:rPr>
            </a:br>
            <a:r>
              <a:rPr lang="it-IT" altLang="it-IT" sz="4500" b="1">
                <a:effectLst>
                  <a:outerShdw blurRad="38100" dist="38100" dir="2700000" algn="tl">
                    <a:srgbClr val="C0C0C0"/>
                  </a:outerShdw>
                </a:effectLst>
                <a:latin typeface="Calibri" panose="020F0502020204030204" pitchFamily="34" charset="0"/>
              </a:rPr>
              <a:t>(limitations)</a:t>
            </a:r>
          </a:p>
        </p:txBody>
      </p:sp>
      <p:sp>
        <p:nvSpPr>
          <p:cNvPr id="21506" name="Text Box 2">
            <a:extLst>
              <a:ext uri="{FF2B5EF4-FFF2-40B4-BE49-F238E27FC236}">
                <a16:creationId xmlns:a16="http://schemas.microsoft.com/office/drawing/2014/main" id="{6544F91D-2C0F-47E3-8873-E9C568E45A03}"/>
              </a:ext>
            </a:extLst>
          </p:cNvPr>
          <p:cNvSpPr txBox="1">
            <a:spLocks noChangeArrowheads="1"/>
          </p:cNvSpPr>
          <p:nvPr/>
        </p:nvSpPr>
        <p:spPr bwMode="auto">
          <a:xfrm>
            <a:off x="439738" y="1901825"/>
            <a:ext cx="7756525"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500">
              <a:latin typeface="Calibri" panose="020F0502020204030204" pitchFamily="34" charset="0"/>
            </a:endParaRPr>
          </a:p>
          <a:p>
            <a:pPr lvl="1">
              <a:spcAft>
                <a:spcPts val="1000"/>
              </a:spcAft>
              <a:buClr>
                <a:srgbClr val="82682C"/>
              </a:buClr>
              <a:buFont typeface="Wingdings 2" panose="05020102010507070707" pitchFamily="18" charset="2"/>
              <a:buChar char=""/>
            </a:pPr>
            <a:r>
              <a:rPr lang="it-IT" altLang="it-IT" sz="2500" b="1">
                <a:latin typeface="Calibri" panose="020F0502020204030204" pitchFamily="34" charset="0"/>
              </a:rPr>
              <a:t>Lack of correspondence between “clinical” AF subtypes and atrial substrate</a:t>
            </a:r>
          </a:p>
          <a:p>
            <a:pPr lvl="1">
              <a:spcAft>
                <a:spcPts val="1000"/>
              </a:spcAft>
              <a:buClrTx/>
              <a:buFontTx/>
              <a:buNone/>
            </a:pPr>
            <a:endParaRPr lang="it-IT" altLang="it-IT" sz="2500" b="1">
              <a:solidFill>
                <a:srgbClr val="FF0000"/>
              </a:solidFill>
              <a:effectLst>
                <a:outerShdw blurRad="38100" dist="38100" dir="2700000" algn="tl">
                  <a:srgbClr val="C0C0C0"/>
                </a:outerShdw>
              </a:effectLst>
              <a:latin typeface="Calibri" panose="020F0502020204030204" pitchFamily="34" charset="0"/>
            </a:endParaRPr>
          </a:p>
          <a:p>
            <a:pPr lvl="1">
              <a:spcAft>
                <a:spcPts val="1000"/>
              </a:spcAft>
              <a:buClr>
                <a:srgbClr val="82682C"/>
              </a:buClr>
              <a:buFont typeface="Wingdings 2" panose="05020102010507070707" pitchFamily="18" charset="2"/>
              <a:buChar char=""/>
            </a:pPr>
            <a:r>
              <a:rPr lang="it-IT" altLang="it-IT" sz="2500" b="1">
                <a:latin typeface="Calibri" panose="020F0502020204030204" pitchFamily="34" charset="0"/>
              </a:rPr>
              <a:t>No consideration of comorbidities</a:t>
            </a:r>
            <a:r>
              <a:rPr lang="it-IT" altLang="it-IT" sz="2500">
                <a:latin typeface="Calibri" panose="020F0502020204030204" pitchFamily="34" charset="0"/>
              </a:rPr>
              <a:t> as predictors of ablation indications and long-term results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5F11F752-7C37-4A2A-9C02-932170E04E4B}"/>
              </a:ext>
            </a:extLst>
          </p:cNvPr>
          <p:cNvSpPr txBox="1">
            <a:spLocks noChangeArrowheads="1"/>
          </p:cNvSpPr>
          <p:nvPr/>
        </p:nvSpPr>
        <p:spPr bwMode="auto">
          <a:xfrm>
            <a:off x="1439863" y="1476375"/>
            <a:ext cx="6430962" cy="290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spcAft>
                <a:spcPts val="1000"/>
              </a:spcAft>
              <a:buClrTx/>
              <a:buFontTx/>
              <a:buNone/>
            </a:pPr>
            <a:r>
              <a:rPr lang="it-IT" altLang="it-IT" sz="3200">
                <a:latin typeface="Calibri" panose="020F0502020204030204" pitchFamily="34" charset="0"/>
              </a:rPr>
              <a:t>In the practice (during ablation) we face to with:</a:t>
            </a:r>
          </a:p>
          <a:p>
            <a:pPr>
              <a:spcAft>
                <a:spcPts val="1000"/>
              </a:spcAft>
              <a:buClrTx/>
              <a:buFontTx/>
              <a:buNone/>
            </a:pPr>
            <a:r>
              <a:rPr lang="it-IT" altLang="it-IT" sz="3200" b="1">
                <a:solidFill>
                  <a:srgbClr val="FF0000"/>
                </a:solidFill>
                <a:effectLst>
                  <a:outerShdw blurRad="38100" dist="38100" dir="2700000" algn="tl">
                    <a:srgbClr val="C0C0C0"/>
                  </a:outerShdw>
                </a:effectLst>
                <a:latin typeface="Calibri" panose="020F0502020204030204" pitchFamily="34" charset="0"/>
              </a:rPr>
              <a:t>Electrical AF </a:t>
            </a:r>
          </a:p>
          <a:p>
            <a:pPr>
              <a:spcAft>
                <a:spcPts val="1000"/>
              </a:spcAft>
              <a:buClrTx/>
              <a:buFontTx/>
              <a:buNone/>
            </a:pPr>
            <a:r>
              <a:rPr lang="it-IT" altLang="it-IT" sz="3200" b="1">
                <a:solidFill>
                  <a:srgbClr val="FF0000"/>
                </a:solidFill>
                <a:effectLst>
                  <a:outerShdw blurRad="38100" dist="38100" dir="2700000" algn="tl">
                    <a:srgbClr val="C0C0C0"/>
                  </a:outerShdw>
                </a:effectLst>
                <a:latin typeface="Calibri" panose="020F0502020204030204" pitchFamily="34" charset="0"/>
              </a:rPr>
              <a:t>Anatomical AF</a:t>
            </a:r>
          </a:p>
          <a:p>
            <a:pPr>
              <a:spcAft>
                <a:spcPts val="1000"/>
              </a:spcAft>
              <a:buClrTx/>
              <a:buFontTx/>
              <a:buNone/>
            </a:pPr>
            <a:r>
              <a:rPr lang="it-IT" altLang="it-IT" sz="3200" b="1">
                <a:solidFill>
                  <a:srgbClr val="FF0000"/>
                </a:solidFill>
                <a:effectLst>
                  <a:outerShdw blurRad="38100" dist="38100" dir="2700000" algn="tl">
                    <a:srgbClr val="C0C0C0"/>
                  </a:outerShdw>
                </a:effectLst>
                <a:latin typeface="Calibri" panose="020F0502020204030204" pitchFamily="34" charset="0"/>
              </a:rPr>
              <a:t>Mixed AF</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A5C2C9E1-5B6D-4DA6-8666-D3799F7505CB}"/>
              </a:ext>
            </a:extLst>
          </p:cNvPr>
          <p:cNvSpPr txBox="1">
            <a:spLocks noChangeArrowheads="1"/>
          </p:cNvSpPr>
          <p:nvPr/>
        </p:nvSpPr>
        <p:spPr bwMode="auto">
          <a:xfrm>
            <a:off x="381000" y="3048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ELECTRICAL AF</a:t>
            </a:r>
          </a:p>
        </p:txBody>
      </p:sp>
      <p:sp>
        <p:nvSpPr>
          <p:cNvPr id="23554" name="Text Box 2">
            <a:extLst>
              <a:ext uri="{FF2B5EF4-FFF2-40B4-BE49-F238E27FC236}">
                <a16:creationId xmlns:a16="http://schemas.microsoft.com/office/drawing/2014/main" id="{1BFD30EC-02CB-4C0E-BABF-8B8F3DC7948C}"/>
              </a:ext>
            </a:extLst>
          </p:cNvPr>
          <p:cNvSpPr txBox="1">
            <a:spLocks noChangeArrowheads="1"/>
          </p:cNvSpPr>
          <p:nvPr/>
        </p:nvSpPr>
        <p:spPr bwMode="auto">
          <a:xfrm>
            <a:off x="-373063" y="1341438"/>
            <a:ext cx="5876926" cy="522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700">
              <a:latin typeface="Calibri" panose="020F0502020204030204" pitchFamily="34" charset="0"/>
            </a:endParaRPr>
          </a:p>
          <a:p>
            <a:pPr lvl="1">
              <a:spcAft>
                <a:spcPts val="1000"/>
              </a:spcAft>
              <a:buClr>
                <a:srgbClr val="82682C"/>
              </a:buClr>
              <a:buFont typeface="Wingdings 2" panose="05020102010507070707" pitchFamily="18" charset="2"/>
              <a:buChar char=""/>
            </a:pPr>
            <a:r>
              <a:rPr lang="it-IT" altLang="it-IT" sz="2700">
                <a:latin typeface="Calibri" panose="020F0502020204030204" pitchFamily="34" charset="0"/>
              </a:rPr>
              <a:t>Usually (but not necessary) represented by lone </a:t>
            </a:r>
            <a:r>
              <a:rPr lang="it-IT" altLang="it-IT" sz="2700" b="1">
                <a:solidFill>
                  <a:srgbClr val="FF0000"/>
                </a:solidFill>
                <a:latin typeface="Calibri" panose="020F0502020204030204" pitchFamily="34" charset="0"/>
              </a:rPr>
              <a:t>paroxysmal AF</a:t>
            </a:r>
          </a:p>
          <a:p>
            <a:pPr lvl="1">
              <a:spcAft>
                <a:spcPts val="1000"/>
              </a:spcAft>
              <a:buClr>
                <a:srgbClr val="82682C"/>
              </a:buClr>
              <a:buFont typeface="Wingdings 2" panose="05020102010507070707" pitchFamily="18" charset="2"/>
              <a:buChar char=""/>
            </a:pPr>
            <a:r>
              <a:rPr lang="it-IT" altLang="it-IT" sz="2700" b="1">
                <a:solidFill>
                  <a:srgbClr val="FF0000"/>
                </a:solidFill>
                <a:latin typeface="Calibri" panose="020F0502020204030204" pitchFamily="34" charset="0"/>
              </a:rPr>
              <a:t>Simple substrates</a:t>
            </a:r>
            <a:r>
              <a:rPr lang="it-IT" altLang="it-IT" sz="2700" b="1">
                <a:latin typeface="Calibri" panose="020F0502020204030204" pitchFamily="34" charset="0"/>
              </a:rPr>
              <a:t>:</a:t>
            </a:r>
            <a:r>
              <a:rPr lang="it-IT" altLang="it-IT" sz="2700">
                <a:latin typeface="Calibri" panose="020F0502020204030204" pitchFamily="34" charset="0"/>
              </a:rPr>
              <a:t> PV – posterior wall rotors, focal drivers (CS, LAA, Marshal ligament, etc)</a:t>
            </a:r>
          </a:p>
          <a:p>
            <a:pPr lvl="1">
              <a:spcAft>
                <a:spcPts val="1000"/>
              </a:spcAft>
              <a:buClr>
                <a:srgbClr val="82682C"/>
              </a:buClr>
              <a:buFont typeface="Wingdings 2" panose="05020102010507070707" pitchFamily="18" charset="2"/>
              <a:buChar char=""/>
            </a:pPr>
            <a:r>
              <a:rPr lang="it-IT" altLang="it-IT" sz="2700" b="1">
                <a:solidFill>
                  <a:srgbClr val="FF0000"/>
                </a:solidFill>
                <a:latin typeface="Calibri" panose="020F0502020204030204" pitchFamily="34" charset="0"/>
              </a:rPr>
              <a:t>No fibrosis</a:t>
            </a:r>
          </a:p>
          <a:p>
            <a:pPr lvl="1">
              <a:spcAft>
                <a:spcPts val="1000"/>
              </a:spcAft>
              <a:buClr>
                <a:srgbClr val="82682C"/>
              </a:buClr>
              <a:buFont typeface="Wingdings 2" panose="05020102010507070707" pitchFamily="18" charset="2"/>
              <a:buChar char=""/>
            </a:pPr>
            <a:r>
              <a:rPr lang="it-IT" altLang="it-IT" sz="2700">
                <a:latin typeface="Calibri" panose="020F0502020204030204" pitchFamily="34" charset="0"/>
              </a:rPr>
              <a:t>During AF, </a:t>
            </a:r>
            <a:r>
              <a:rPr lang="it-IT" altLang="it-IT" sz="2700" b="1">
                <a:latin typeface="Calibri" panose="020F0502020204030204" pitchFamily="34" charset="0"/>
              </a:rPr>
              <a:t>discernable electrical signals </a:t>
            </a:r>
            <a:r>
              <a:rPr lang="it-IT" altLang="it-IT" sz="2700">
                <a:latin typeface="Calibri" panose="020F0502020204030204" pitchFamily="34" charset="0"/>
              </a:rPr>
              <a:t>allover the LA</a:t>
            </a:r>
          </a:p>
        </p:txBody>
      </p:sp>
      <p:pic>
        <p:nvPicPr>
          <p:cNvPr id="23555" name="Picture 3">
            <a:extLst>
              <a:ext uri="{FF2B5EF4-FFF2-40B4-BE49-F238E27FC236}">
                <a16:creationId xmlns:a16="http://schemas.microsoft.com/office/drawing/2014/main" id="{FC3B2642-33FA-4821-AEAB-B77878D3B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167" r="5003"/>
          <a:stretch>
            <a:fillRect/>
          </a:stretch>
        </p:blipFill>
        <p:spPr bwMode="auto">
          <a:xfrm>
            <a:off x="5589588" y="1905000"/>
            <a:ext cx="3419475" cy="4076700"/>
          </a:xfrm>
          <a:prstGeom prst="rect">
            <a:avLst/>
          </a:prstGeom>
          <a:noFill/>
          <a:ln>
            <a:noFill/>
          </a:ln>
          <a:effectLst/>
          <a:extLst>
            <a:ext uri="{909E8E84-426E-40DD-AFC4-6F175D3DCCD1}">
              <a14:hiddenFill xmlns:a14="http://schemas.microsoft.com/office/drawing/2010/main">
                <a:blipFill dpi="0" rotWithShape="0">
                  <a:blip/>
                  <a:srcRect t="15167" r="500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52F54918-C414-4F28-9848-C13A7CF8C218}"/>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ANATOMICAL AF</a:t>
            </a:r>
          </a:p>
        </p:txBody>
      </p:sp>
      <p:sp>
        <p:nvSpPr>
          <p:cNvPr id="24578" name="Text Box 2">
            <a:extLst>
              <a:ext uri="{FF2B5EF4-FFF2-40B4-BE49-F238E27FC236}">
                <a16:creationId xmlns:a16="http://schemas.microsoft.com/office/drawing/2014/main" id="{A5911776-9229-4522-8B0C-7B02E0E7682F}"/>
              </a:ext>
            </a:extLst>
          </p:cNvPr>
          <p:cNvSpPr txBox="1">
            <a:spLocks noChangeArrowheads="1"/>
          </p:cNvSpPr>
          <p:nvPr/>
        </p:nvSpPr>
        <p:spPr bwMode="auto">
          <a:xfrm>
            <a:off x="-381000" y="1130300"/>
            <a:ext cx="5257800" cy="547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spcAft>
                <a:spcPts val="2000"/>
              </a:spcAft>
              <a:buClrTx/>
              <a:buFontTx/>
              <a:buNone/>
            </a:pPr>
            <a:endParaRPr lang="it-IT" altLang="it-IT" sz="2600">
              <a:latin typeface="Calibri" panose="020F0502020204030204" pitchFamily="34" charset="0"/>
            </a:endParaRPr>
          </a:p>
          <a:p>
            <a:pPr lvl="1">
              <a:spcAft>
                <a:spcPts val="1000"/>
              </a:spcAft>
              <a:buClr>
                <a:srgbClr val="82682C"/>
              </a:buClr>
              <a:buFont typeface="Wingdings 2" panose="05020102010507070707" pitchFamily="18" charset="2"/>
              <a:buChar char=""/>
            </a:pPr>
            <a:r>
              <a:rPr lang="it-IT" altLang="it-IT" sz="2600">
                <a:latin typeface="Calibri" panose="020F0502020204030204" pitchFamily="34" charset="0"/>
              </a:rPr>
              <a:t>Often coincident with </a:t>
            </a:r>
            <a:r>
              <a:rPr lang="it-IT" altLang="it-IT" sz="2600">
                <a:solidFill>
                  <a:srgbClr val="FF0000"/>
                </a:solidFill>
                <a:latin typeface="Calibri" panose="020F0502020204030204" pitchFamily="34" charset="0"/>
              </a:rPr>
              <a:t>long-standing permanent AF </a:t>
            </a:r>
            <a:r>
              <a:rPr lang="it-IT" altLang="it-IT" sz="2600">
                <a:latin typeface="Calibri" panose="020F0502020204030204" pitchFamily="34" charset="0"/>
              </a:rPr>
              <a:t>(the most complex)</a:t>
            </a:r>
          </a:p>
          <a:p>
            <a:pPr lvl="1">
              <a:spcAft>
                <a:spcPts val="1000"/>
              </a:spcAft>
              <a:buClr>
                <a:srgbClr val="82682C"/>
              </a:buClr>
              <a:buFont typeface="Wingdings 2" panose="05020102010507070707" pitchFamily="18" charset="2"/>
              <a:buChar char=""/>
            </a:pPr>
            <a:r>
              <a:rPr lang="it-IT" altLang="it-IT" sz="2600" b="1">
                <a:solidFill>
                  <a:srgbClr val="FF0000"/>
                </a:solidFill>
                <a:latin typeface="Calibri" panose="020F0502020204030204" pitchFamily="34" charset="0"/>
              </a:rPr>
              <a:t>Complex substrates</a:t>
            </a:r>
            <a:r>
              <a:rPr lang="it-IT" altLang="it-IT" sz="2600">
                <a:latin typeface="Calibri" panose="020F0502020204030204" pitchFamily="34" charset="0"/>
              </a:rPr>
              <a:t>: extensive cellular loss, patchy areas, LA dilation with or without MR, increased stress wall</a:t>
            </a:r>
          </a:p>
          <a:p>
            <a:pPr lvl="1">
              <a:spcAft>
                <a:spcPts val="1000"/>
              </a:spcAft>
              <a:buClr>
                <a:srgbClr val="82682C"/>
              </a:buClr>
              <a:buFont typeface="Wingdings 2" panose="05020102010507070707" pitchFamily="18" charset="2"/>
              <a:buChar char=""/>
            </a:pPr>
            <a:r>
              <a:rPr lang="it-IT" altLang="it-IT" sz="2600" b="1">
                <a:solidFill>
                  <a:srgbClr val="FF0000"/>
                </a:solidFill>
                <a:latin typeface="Calibri" panose="020F0502020204030204" pitchFamily="34" charset="0"/>
              </a:rPr>
              <a:t>Extensive amount of FIBROSIS </a:t>
            </a:r>
          </a:p>
          <a:p>
            <a:pPr lvl="1">
              <a:spcAft>
                <a:spcPts val="1000"/>
              </a:spcAft>
              <a:buClr>
                <a:srgbClr val="82682C"/>
              </a:buClr>
              <a:buFont typeface="Wingdings 2" panose="05020102010507070707" pitchFamily="18" charset="2"/>
              <a:buChar char=""/>
            </a:pPr>
            <a:r>
              <a:rPr lang="it-IT" altLang="it-IT" sz="2600">
                <a:latin typeface="Calibri" panose="020F0502020204030204" pitchFamily="34" charset="0"/>
              </a:rPr>
              <a:t>During AF, </a:t>
            </a:r>
            <a:r>
              <a:rPr lang="it-IT" altLang="it-IT" sz="2600" b="1">
                <a:latin typeface="Calibri" panose="020F0502020204030204" pitchFamily="34" charset="0"/>
              </a:rPr>
              <a:t>absence of clear electrical activity in the majority of the LA</a:t>
            </a:r>
          </a:p>
        </p:txBody>
      </p:sp>
      <p:pic>
        <p:nvPicPr>
          <p:cNvPr id="24579" name="Picture 3">
            <a:extLst>
              <a:ext uri="{FF2B5EF4-FFF2-40B4-BE49-F238E27FC236}">
                <a16:creationId xmlns:a16="http://schemas.microsoft.com/office/drawing/2014/main" id="{67E6262B-6DCA-46A2-996E-6B0B7634E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1770063"/>
            <a:ext cx="4102100" cy="482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a:extLst>
              <a:ext uri="{FF2B5EF4-FFF2-40B4-BE49-F238E27FC236}">
                <a16:creationId xmlns:a16="http://schemas.microsoft.com/office/drawing/2014/main" id="{A991D8A7-FA8D-4E9F-893B-A478E0E372BC}"/>
              </a:ext>
            </a:extLst>
          </p:cNvPr>
          <p:cNvSpPr txBox="1">
            <a:spLocks noChangeArrowheads="1"/>
          </p:cNvSpPr>
          <p:nvPr/>
        </p:nvSpPr>
        <p:spPr bwMode="auto">
          <a:xfrm>
            <a:off x="571500" y="274638"/>
            <a:ext cx="8001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sto MT" panose="02040603050505030304" pitchFamily="18" charset="0"/>
                <a:ea typeface="ＭＳ Ｐゴシック" panose="020B0600070205080204" pitchFamily="34" charset="-128"/>
              </a:defRPr>
            </a:lvl9pPr>
          </a:lstStyle>
          <a:p>
            <a:pPr algn="ctr">
              <a:buClrTx/>
              <a:buFontTx/>
              <a:buNone/>
            </a:pPr>
            <a:r>
              <a:rPr lang="it-IT" altLang="it-IT" sz="4500" b="1">
                <a:effectLst>
                  <a:outerShdw blurRad="38100" dist="38100" dir="2700000" algn="tl">
                    <a:srgbClr val="C0C0C0"/>
                  </a:outerShdw>
                </a:effectLst>
                <a:latin typeface="Calibri" panose="020F0502020204030204" pitchFamily="34" charset="0"/>
              </a:rPr>
              <a:t>ELECTRO-ANATOMICAL AF</a:t>
            </a:r>
          </a:p>
        </p:txBody>
      </p:sp>
      <p:sp>
        <p:nvSpPr>
          <p:cNvPr id="25602" name="Text Box 2">
            <a:extLst>
              <a:ext uri="{FF2B5EF4-FFF2-40B4-BE49-F238E27FC236}">
                <a16:creationId xmlns:a16="http://schemas.microsoft.com/office/drawing/2014/main" id="{D3BBBC37-0CFC-4CCF-9C55-3AC9E4599A41}"/>
              </a:ext>
            </a:extLst>
          </p:cNvPr>
          <p:cNvSpPr txBox="1">
            <a:spLocks noChangeArrowheads="1"/>
          </p:cNvSpPr>
          <p:nvPr/>
        </p:nvSpPr>
        <p:spPr bwMode="auto">
          <a:xfrm>
            <a:off x="-481013" y="1079500"/>
            <a:ext cx="4800601"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1pPr>
            <a:lvl2pPr marL="9144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sto MT" panose="02040603050505030304" pitchFamily="18" charset="0"/>
                <a:ea typeface="ＭＳ Ｐゴシック" panose="020B0600070205080204" pitchFamily="34" charset="-128"/>
              </a:defRPr>
            </a:lvl9pPr>
          </a:lstStyle>
          <a:p>
            <a:pPr>
              <a:lnSpc>
                <a:spcPct val="80000"/>
              </a:lnSpc>
              <a:spcAft>
                <a:spcPts val="2000"/>
              </a:spcAft>
              <a:buClrTx/>
              <a:buFontTx/>
              <a:buNone/>
            </a:pPr>
            <a:endParaRPr lang="it-IT" altLang="it-IT" sz="2200">
              <a:latin typeface="Calibri" panose="020F0502020204030204" pitchFamily="34" charset="0"/>
            </a:endParaRPr>
          </a:p>
          <a:p>
            <a:pPr lvl="1">
              <a:lnSpc>
                <a:spcPct val="80000"/>
              </a:lnSpc>
              <a:spcAft>
                <a:spcPts val="1000"/>
              </a:spcAft>
              <a:buClr>
                <a:srgbClr val="82682C"/>
              </a:buClr>
              <a:buFont typeface="Wingdings 2" panose="05020102010507070707" pitchFamily="18" charset="2"/>
              <a:buChar char=""/>
            </a:pPr>
            <a:r>
              <a:rPr lang="it-IT" altLang="it-IT" sz="2200" b="1">
                <a:latin typeface="Calibri" panose="020F0502020204030204" pitchFamily="34" charset="0"/>
              </a:rPr>
              <a:t>The most frequent form of “chronic” AF</a:t>
            </a:r>
          </a:p>
          <a:p>
            <a:pPr lvl="1">
              <a:lnSpc>
                <a:spcPct val="80000"/>
              </a:lnSpc>
              <a:spcAft>
                <a:spcPts val="1000"/>
              </a:spcAft>
              <a:buClr>
                <a:srgbClr val="82682C"/>
              </a:buClr>
              <a:buFont typeface="Wingdings 2" panose="05020102010507070707" pitchFamily="18" charset="2"/>
              <a:buChar char=""/>
            </a:pPr>
            <a:r>
              <a:rPr lang="it-IT" altLang="it-IT" sz="2200" b="1">
                <a:solidFill>
                  <a:srgbClr val="FF0000"/>
                </a:solidFill>
                <a:latin typeface="Calibri" panose="020F0502020204030204" pitchFamily="34" charset="0"/>
              </a:rPr>
              <a:t>Mixed substrate</a:t>
            </a:r>
            <a:r>
              <a:rPr lang="it-IT" altLang="it-IT" sz="2200" b="1">
                <a:latin typeface="Calibri" panose="020F0502020204030204" pitchFamily="34" charset="0"/>
              </a:rPr>
              <a:t>: </a:t>
            </a:r>
            <a:r>
              <a:rPr lang="it-IT" altLang="it-IT" sz="2200" b="1">
                <a:solidFill>
                  <a:srgbClr val="FF0000"/>
                </a:solidFill>
                <a:latin typeface="Calibri" panose="020F0502020204030204" pitchFamily="34" charset="0"/>
              </a:rPr>
              <a:t>patchy fibrotic areas</a:t>
            </a:r>
            <a:r>
              <a:rPr lang="it-IT" altLang="it-IT" sz="2200">
                <a:latin typeface="Calibri" panose="020F0502020204030204" pitchFamily="34" charset="0"/>
              </a:rPr>
              <a:t>, mild LA dilation with or without mild MR, </a:t>
            </a:r>
            <a:r>
              <a:rPr lang="it-IT" altLang="it-IT" sz="2200">
                <a:solidFill>
                  <a:srgbClr val="FF0000"/>
                </a:solidFill>
                <a:latin typeface="Calibri" panose="020F0502020204030204" pitchFamily="34" charset="0"/>
              </a:rPr>
              <a:t>focal </a:t>
            </a:r>
            <a:r>
              <a:rPr lang="it-IT" altLang="it-IT" sz="2200">
                <a:latin typeface="Calibri" panose="020F0502020204030204" pitchFamily="34" charset="0"/>
              </a:rPr>
              <a:t>driver (PA, CS, LAA, etc)</a:t>
            </a:r>
          </a:p>
          <a:p>
            <a:pPr lvl="1">
              <a:lnSpc>
                <a:spcPct val="80000"/>
              </a:lnSpc>
              <a:spcAft>
                <a:spcPts val="1000"/>
              </a:spcAft>
              <a:buClr>
                <a:srgbClr val="82682C"/>
              </a:buClr>
              <a:buFont typeface="Wingdings 2" panose="05020102010507070707" pitchFamily="18" charset="2"/>
              <a:buChar char=""/>
            </a:pPr>
            <a:r>
              <a:rPr lang="it-IT" altLang="it-IT" sz="2200" b="1">
                <a:solidFill>
                  <a:srgbClr val="FF0000"/>
                </a:solidFill>
                <a:latin typeface="Calibri" panose="020F0502020204030204" pitchFamily="34" charset="0"/>
              </a:rPr>
              <a:t>Fibrosis limited (often just to the posterior wall)</a:t>
            </a:r>
          </a:p>
          <a:p>
            <a:pPr lvl="1">
              <a:lnSpc>
                <a:spcPct val="80000"/>
              </a:lnSpc>
              <a:spcAft>
                <a:spcPts val="1000"/>
              </a:spcAft>
              <a:buClr>
                <a:srgbClr val="82682C"/>
              </a:buClr>
              <a:buFont typeface="Wingdings 2" panose="05020102010507070707" pitchFamily="18" charset="2"/>
              <a:buChar char=""/>
            </a:pPr>
            <a:r>
              <a:rPr lang="it-IT" altLang="it-IT" sz="2200">
                <a:latin typeface="Calibri" panose="020F0502020204030204" pitchFamily="34" charset="0"/>
              </a:rPr>
              <a:t>During AF, </a:t>
            </a:r>
            <a:r>
              <a:rPr lang="it-IT" altLang="it-IT" sz="2200" b="1">
                <a:latin typeface="Calibri" panose="020F0502020204030204" pitchFamily="34" charset="0"/>
              </a:rPr>
              <a:t>electrical activity can be observed</a:t>
            </a:r>
            <a:r>
              <a:rPr lang="it-IT" altLang="it-IT" sz="2200">
                <a:latin typeface="Calibri" panose="020F0502020204030204" pitchFamily="34" charset="0"/>
              </a:rPr>
              <a:t> allover the LA, </a:t>
            </a:r>
            <a:r>
              <a:rPr lang="it-IT" altLang="it-IT" sz="2200" b="1">
                <a:latin typeface="Calibri" panose="020F0502020204030204" pitchFamily="34" charset="0"/>
              </a:rPr>
              <a:t>with frequent areas of fractionation and complex electrogram</a:t>
            </a:r>
          </a:p>
        </p:txBody>
      </p:sp>
      <p:pic>
        <p:nvPicPr>
          <p:cNvPr id="25603" name="Picture 3">
            <a:extLst>
              <a:ext uri="{FF2B5EF4-FFF2-40B4-BE49-F238E27FC236}">
                <a16:creationId xmlns:a16="http://schemas.microsoft.com/office/drawing/2014/main" id="{93A9B876-06EC-4CD8-BD59-6A516A469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09800"/>
            <a:ext cx="4343400" cy="3227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sto MT"/>
        <a:ea typeface="ＭＳ Ｐゴシック"/>
        <a:cs typeface=""/>
      </a:majorFont>
      <a:minorFont>
        <a:latin typeface="Calisto MT"/>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sto MT" panose="0204060305050503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1370</Words>
  <Application>Microsoft Office PowerPoint</Application>
  <PresentationFormat>Presentazione su schermo (4:3)</PresentationFormat>
  <Paragraphs>293</Paragraphs>
  <Slides>34</Slides>
  <Notes>34</Notes>
  <HiddenSlides>0</HiddenSlides>
  <MMClips>0</MMClips>
  <ScaleCrop>false</ScaleCrop>
  <HeadingPairs>
    <vt:vector size="6" baseType="variant">
      <vt:variant>
        <vt:lpstr>Caratteri utilizzati</vt:lpstr>
      </vt:variant>
      <vt:variant>
        <vt:i4>5</vt:i4>
      </vt:variant>
      <vt:variant>
        <vt:lpstr>Tema</vt:lpstr>
      </vt:variant>
      <vt:variant>
        <vt:i4>15</vt:i4>
      </vt:variant>
      <vt:variant>
        <vt:lpstr>Titoli diapositive</vt:lpstr>
      </vt:variant>
      <vt:variant>
        <vt:i4>34</vt:i4>
      </vt:variant>
    </vt:vector>
  </HeadingPairs>
  <TitlesOfParts>
    <vt:vector size="54" baseType="lpstr">
      <vt:lpstr>Arial</vt:lpstr>
      <vt:lpstr>Calibri</vt:lpstr>
      <vt:lpstr>Calisto MT</vt:lpstr>
      <vt:lpstr>Times New Roman</vt:lpstr>
      <vt:lpstr>Wingdings 2</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ATRIAL FIBRILLATION NEW CONCEPTS</dc:title>
  <dc:creator>Giuseppe Augello</dc:creator>
  <cp:lastModifiedBy>salvatore d’ascia</cp:lastModifiedBy>
  <cp:revision>8</cp:revision>
  <cp:lastPrinted>1601-01-01T00:00:00Z</cp:lastPrinted>
  <dcterms:created xsi:type="dcterms:W3CDTF">2010-11-15T20:28:39Z</dcterms:created>
  <dcterms:modified xsi:type="dcterms:W3CDTF">2019-04-13T17:15:16Z</dcterms:modified>
</cp:coreProperties>
</file>